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6D13E2F" w14:textId="7F034B28" w:rsidR="003D6D34" w:rsidRPr="005E4EAE" w:rsidRDefault="003D6D34" w:rsidP="00DD620E">
      <w:pPr>
        <w:bidi/>
        <w:spacing w:after="0"/>
        <w:rPr>
          <w:rFonts w:ascii="Sakkal Majalla" w:hAnsi="Sakkal Majalla" w:cs="Sakkal Majalla"/>
          <w:sz w:val="24"/>
          <w:szCs w:val="24"/>
        </w:rPr>
      </w:pPr>
    </w:p>
    <w:p w14:paraId="154FEA09" w14:textId="77777777" w:rsidR="00005DE8" w:rsidRPr="005E4EAE" w:rsidRDefault="00005DE8" w:rsidP="00DD620E">
      <w:pPr>
        <w:bidi/>
        <w:spacing w:after="0"/>
        <w:jc w:val="right"/>
        <w:rPr>
          <w:rFonts w:ascii="Sakkal Majalla" w:hAnsi="Sakkal Majalla" w:cs="Sakkal Majalla"/>
          <w:sz w:val="24"/>
          <w:szCs w:val="24"/>
        </w:rPr>
      </w:pPr>
    </w:p>
    <w:p w14:paraId="582D544E" w14:textId="77777777" w:rsidR="00005DE8" w:rsidRPr="005E4EAE" w:rsidRDefault="00005DE8" w:rsidP="00DD620E">
      <w:pPr>
        <w:bidi/>
        <w:spacing w:after="0"/>
        <w:jc w:val="right"/>
        <w:rPr>
          <w:rFonts w:ascii="Sakkal Majalla" w:hAnsi="Sakkal Majalla" w:cs="Sakkal Majalla"/>
          <w:sz w:val="24"/>
          <w:szCs w:val="24"/>
          <w:rtl/>
        </w:rPr>
      </w:pPr>
    </w:p>
    <w:p w14:paraId="199DD0BC" w14:textId="696A12BF" w:rsidR="00EE490F" w:rsidRPr="005E4EAE" w:rsidRDefault="006F76E5" w:rsidP="00DD620E">
      <w:pPr>
        <w:tabs>
          <w:tab w:val="left" w:pos="3548"/>
        </w:tabs>
        <w:bidi/>
        <w:spacing w:after="0"/>
        <w:rPr>
          <w:rFonts w:ascii="Sakkal Majalla" w:hAnsi="Sakkal Majalla" w:cs="Sakkal Majalla"/>
          <w:sz w:val="24"/>
          <w:szCs w:val="24"/>
        </w:rPr>
      </w:pPr>
      <w:r w:rsidRPr="005E4EAE">
        <w:rPr>
          <w:rFonts w:ascii="Sakkal Majalla" w:hAnsi="Sakkal Majalla" w:cs="Sakkal Majalla"/>
          <w:noProof/>
          <w:sz w:val="24"/>
          <w:szCs w:val="24"/>
        </w:rPr>
        <mc:AlternateContent>
          <mc:Choice Requires="wps">
            <w:drawing>
              <wp:anchor distT="0" distB="0" distL="114300" distR="114300" simplePos="0" relativeHeight="252704768" behindDoc="0" locked="0" layoutInCell="1" allowOverlap="1" wp14:anchorId="64975512" wp14:editId="46977E3D">
                <wp:simplePos x="0" y="0"/>
                <wp:positionH relativeFrom="column">
                  <wp:posOffset>7295703</wp:posOffset>
                </wp:positionH>
                <wp:positionV relativeFrom="paragraph">
                  <wp:posOffset>363220</wp:posOffset>
                </wp:positionV>
                <wp:extent cx="643702" cy="629107"/>
                <wp:effectExtent l="0" t="0" r="0" b="0"/>
                <wp:wrapNone/>
                <wp:docPr id="10" name="Text Box 10"/>
                <wp:cNvGraphicFramePr/>
                <a:graphic xmlns:a="http://schemas.openxmlformats.org/drawingml/2006/main">
                  <a:graphicData uri="http://schemas.microsoft.com/office/word/2010/wordprocessingShape">
                    <wps:wsp>
                      <wps:cNvSpPr txBox="1"/>
                      <wps:spPr>
                        <a:xfrm>
                          <a:off x="0" y="0"/>
                          <a:ext cx="643702" cy="629107"/>
                        </a:xfrm>
                        <a:prstGeom prst="rect">
                          <a:avLst/>
                        </a:prstGeom>
                        <a:noFill/>
                        <a:ln w="6350">
                          <a:noFill/>
                        </a:ln>
                      </wps:spPr>
                      <wps:txbx>
                        <w:txbxContent>
                          <w:p w14:paraId="770E6DF5" w14:textId="77777777" w:rsidR="00F16960" w:rsidRPr="007E7567" w:rsidRDefault="00F16960" w:rsidP="008D6ECD">
                            <w:pPr>
                              <w:spacing w:after="0" w:line="276" w:lineRule="auto"/>
                              <w:rPr>
                                <w:rFonts w:ascii="DIN NEXT™ ARABIC MEDIUM" w:hAnsi="DIN NEXT™ ARABIC MEDIUM" w:cs="DIN NEXT™ ARABIC MEDIUM"/>
                                <w:color w:val="A6A6A6" w:themeColor="background1" w:themeShade="A6"/>
                                <w:sz w:val="36"/>
                                <w:szCs w:val="36"/>
                              </w:rPr>
                            </w:pPr>
                            <w:r w:rsidRPr="007E7567">
                              <w:rPr>
                                <w:rFonts w:ascii="DIN NEXT™ ARABIC MEDIUM" w:hAnsi="DIN NEXT™ ARABIC MEDIUM" w:cs="DIN NEXT™ ARABIC MEDIUM"/>
                                <w:color w:val="A6A6A6" w:themeColor="background1" w:themeShade="A6"/>
                                <w:sz w:val="36"/>
                                <w:szCs w:val="36"/>
                              </w:rPr>
                              <w:t>T3</w:t>
                            </w:r>
                          </w:p>
                          <w:p w14:paraId="7F9D38FA" w14:textId="77777777" w:rsidR="00F16960" w:rsidRPr="00CE31DE" w:rsidRDefault="00F16960" w:rsidP="008D6ECD">
                            <w:pPr>
                              <w:spacing w:after="0" w:line="276" w:lineRule="auto"/>
                              <w:jc w:val="center"/>
                              <w:rPr>
                                <w:rFonts w:ascii="DIN NEXT™ ARABIC MEDIUM" w:hAnsi="DIN NEXT™ ARABIC MEDIUM" w:cs="DIN NEXT™ ARABIC MEDIUM"/>
                                <w:color w:val="A6A6A6" w:themeColor="background1" w:themeShade="A6"/>
                                <w:sz w:val="36"/>
                                <w:szCs w:val="36"/>
                              </w:rPr>
                            </w:pPr>
                            <w:r w:rsidRPr="007E7567">
                              <w:rPr>
                                <w:rFonts w:ascii="DIN NEXT™ ARABIC MEDIUM" w:hAnsi="DIN NEXT™ ARABIC MEDIUM" w:cs="DIN NEXT™ ARABIC MEDIUM"/>
                                <w:color w:val="A6A6A6" w:themeColor="background1" w:themeShade="A6"/>
                                <w:sz w:val="36"/>
                                <w:szCs w:val="36"/>
                              </w:rPr>
                              <w:t>2022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type w14:anchorId="64975512" id="_x0000_t202" coordsize="21600,21600" o:spt="202" path="m,l,21600r21600,l21600,xe">
                <v:stroke joinstyle="miter"/>
                <v:path gradientshapeok="t" o:connecttype="rect"/>
              </v:shapetype>
              <v:shape id="Text Box 10" o:spid="_x0000_s1026" type="#_x0000_t202" style="position:absolute;left:0;text-align:left;margin-left:574.45pt;margin-top:28.6pt;width:50.7pt;height:49.55pt;z-index:25270476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wIS+FwIAACsEAAAOAAAAZHJzL2Uyb0RvYy54bWysU01v2zAMvQ/YfxB0X2ynadIacYqsRYYB&#10;QVsgHXpWZCk2IIuapMTOfv0o2flAt9Owi0yK9CP5HjV/6BpFDsK6GnRBs1FKidAcylrvCvrjbfXl&#10;jhLnmS6ZAi0KehSOPiw+f5q3JhdjqECVwhIE0S5vTUEr702eJI5XomFuBEZoDEqwDfPo2l1SWtYi&#10;eqOScZpOkxZsaSxw4RzePvVBuoj4UgruX6R0whNVUOzNx9PGcxvOZDFn+c4yU9V8aIP9QxcNqzUW&#10;PUM9Mc/I3tZ/QDU1t+BA+hGHJgEpay7iDDhNln6YZlMxI+IsSI4zZ5rc/4Plz4eNebXEd1+hQwED&#10;Ia1xucPLME8nbRO+2CnBOFJ4PNMmOk84Xk4nN7N0TAnH0HR8n6WzgJJcfjbW+W8CGhKMglpUJZLF&#10;Dmvn+9RTSqilYVUrFZVRmrQIenObxh/OEQRXGmtcWg2W77bd0P8WyiOOZaFX3Bm+qrH4mjn/yixK&#10;jJPg2voXPKQCLAKDRUkF9tff7kM+Mo9RSlpcmYK6n3tmBSXqu0ZN7rPJJOxYdCa3szE69jqyvY7o&#10;ffMIuJUZPhDDoxnyvTqZ0kLzjtu9DFUxxDTH2gX1J/PR94uMr4OL5TIm4VYZ5td6Y3iADnQGat+6&#10;d2bNwL9H4Z7htFws/yBDn9sLsdx7kHXUKBDcszrwjhsZVR5eT1j5az9mXd744jcAAAD//wMAUEsD&#10;BBQABgAIAAAAIQCTDVXd4wAAAAwBAAAPAAAAZHJzL2Rvd25yZXYueG1sTI/BTsMwDIbvSLxDZCRu&#10;LF1HRylNp6nShITgsLELt7Tx2orGKU22FZ4e7wQ3//Kn35/z1WR7ccLRd44UzGcRCKTamY4aBfv3&#10;zV0KwgdNRveOUME3elgV11e5zow70xZPu9AILiGfaQVtCEMmpa9btNrP3IDEu4MbrQ4cx0aaUZ+5&#10;3PYyjqKltLojvtDqAcsW68/d0Sp4KTdvelvFNv3py+fXw3r42n8kSt3eTOsnEAGn8AfDRZ/VoWCn&#10;yh3JeNFznt+nj8wqSB5iEBciTqIFiIqnZLkAWeTy/xPFLwAAAP//AwBQSwECLQAUAAYACAAAACEA&#10;toM4kv4AAADhAQAAEwAAAAAAAAAAAAAAAAAAAAAAW0NvbnRlbnRfVHlwZXNdLnhtbFBLAQItABQA&#10;BgAIAAAAIQA4/SH/1gAAAJQBAAALAAAAAAAAAAAAAAAAAC8BAABfcmVscy8ucmVsc1BLAQItABQA&#10;BgAIAAAAIQD3wIS+FwIAACsEAAAOAAAAAAAAAAAAAAAAAC4CAABkcnMvZTJvRG9jLnhtbFBLAQIt&#10;ABQABgAIAAAAIQCTDVXd4wAAAAwBAAAPAAAAAAAAAAAAAAAAAHEEAABkcnMvZG93bnJldi54bWxQ&#10;SwUGAAAAAAQABADzAAAAgQUAAAAA&#10;" filled="f" stroked="f" strokeweight=".5pt">
                <v:textbox>
                  <w:txbxContent>
                    <w:p w14:paraId="770E6DF5" w14:textId="77777777" w:rsidR="00F16960" w:rsidRPr="007E7567" w:rsidRDefault="00F16960" w:rsidP="008D6ECD">
                      <w:pPr>
                        <w:spacing w:after="0" w:line="276" w:lineRule="auto"/>
                        <w:rPr>
                          <w:rFonts w:ascii="DIN NEXT™ ARABIC MEDIUM" w:hAnsi="DIN NEXT™ ARABIC MEDIUM" w:cs="DIN NEXT™ ARABIC MEDIUM"/>
                          <w:color w:val="A6A6A6" w:themeColor="background1" w:themeShade="A6"/>
                          <w:sz w:val="36"/>
                          <w:szCs w:val="36"/>
                        </w:rPr>
                      </w:pPr>
                      <w:r w:rsidRPr="007E7567">
                        <w:rPr>
                          <w:rFonts w:ascii="DIN NEXT™ ARABIC MEDIUM" w:hAnsi="DIN NEXT™ ARABIC MEDIUM" w:cs="DIN NEXT™ ARABIC MEDIUM"/>
                          <w:color w:val="A6A6A6" w:themeColor="background1" w:themeShade="A6"/>
                          <w:sz w:val="36"/>
                          <w:szCs w:val="36"/>
                        </w:rPr>
                        <w:t>T3</w:t>
                      </w:r>
                    </w:p>
                    <w:p w14:paraId="7F9D38FA" w14:textId="77777777" w:rsidR="00F16960" w:rsidRPr="00CE31DE" w:rsidRDefault="00F16960" w:rsidP="008D6ECD">
                      <w:pPr>
                        <w:spacing w:after="0" w:line="276" w:lineRule="auto"/>
                        <w:jc w:val="center"/>
                        <w:rPr>
                          <w:rFonts w:ascii="DIN NEXT™ ARABIC MEDIUM" w:hAnsi="DIN NEXT™ ARABIC MEDIUM" w:cs="DIN NEXT™ ARABIC MEDIUM"/>
                          <w:color w:val="A6A6A6" w:themeColor="background1" w:themeShade="A6"/>
                          <w:sz w:val="36"/>
                          <w:szCs w:val="36"/>
                        </w:rPr>
                      </w:pPr>
                      <w:r w:rsidRPr="007E7567">
                        <w:rPr>
                          <w:rFonts w:ascii="DIN NEXT™ ARABIC MEDIUM" w:hAnsi="DIN NEXT™ ARABIC MEDIUM" w:cs="DIN NEXT™ ARABIC MEDIUM"/>
                          <w:color w:val="A6A6A6" w:themeColor="background1" w:themeShade="A6"/>
                          <w:sz w:val="36"/>
                          <w:szCs w:val="36"/>
                        </w:rPr>
                        <w:t>2022</w:t>
                      </w:r>
                    </w:p>
                  </w:txbxContent>
                </v:textbox>
              </v:shape>
            </w:pict>
          </mc:Fallback>
        </mc:AlternateContent>
      </w:r>
      <w:r w:rsidR="00906189" w:rsidRPr="005E4EAE">
        <w:rPr>
          <w:rFonts w:ascii="Sakkal Majalla" w:hAnsi="Sakkal Majalla" w:cs="Sakkal Majalla"/>
          <w:sz w:val="24"/>
          <w:szCs w:val="24"/>
          <w:rtl/>
        </w:rPr>
        <w:tab/>
      </w:r>
    </w:p>
    <w:p w14:paraId="565D7F5B" w14:textId="2526AA6C" w:rsidR="00EE490F" w:rsidRPr="005E4EAE" w:rsidRDefault="00EE490F" w:rsidP="00DD620E">
      <w:pPr>
        <w:bidi/>
        <w:spacing w:after="0"/>
        <w:jc w:val="right"/>
        <w:rPr>
          <w:rFonts w:ascii="Sakkal Majalla" w:hAnsi="Sakkal Majalla" w:cs="Sakkal Majalla"/>
          <w:sz w:val="24"/>
          <w:szCs w:val="24"/>
        </w:rPr>
      </w:pPr>
    </w:p>
    <w:p w14:paraId="5BEBB5B3" w14:textId="1542A6FF" w:rsidR="00EE490F" w:rsidRPr="005E4EAE" w:rsidRDefault="00EE490F" w:rsidP="00DD620E">
      <w:pPr>
        <w:bidi/>
        <w:spacing w:after="0"/>
        <w:jc w:val="right"/>
        <w:rPr>
          <w:rFonts w:ascii="Sakkal Majalla" w:hAnsi="Sakkal Majalla" w:cs="Sakkal Majalla"/>
          <w:sz w:val="24"/>
          <w:szCs w:val="24"/>
        </w:rPr>
      </w:pPr>
    </w:p>
    <w:p w14:paraId="6B699674" w14:textId="39417DF9" w:rsidR="00922296" w:rsidRPr="005E4EAE" w:rsidRDefault="00922296" w:rsidP="00DD620E">
      <w:pPr>
        <w:bidi/>
        <w:spacing w:after="0"/>
        <w:jc w:val="right"/>
        <w:rPr>
          <w:rFonts w:ascii="Sakkal Majalla" w:hAnsi="Sakkal Majalla" w:cs="Sakkal Majalla"/>
          <w:sz w:val="44"/>
          <w:szCs w:val="44"/>
          <w:rtl/>
        </w:rPr>
      </w:pPr>
    </w:p>
    <w:p w14:paraId="6B3B948C" w14:textId="77777777" w:rsidR="0029590F" w:rsidRPr="005E4EAE" w:rsidRDefault="0029590F" w:rsidP="0029590F">
      <w:pPr>
        <w:bidi/>
        <w:spacing w:after="0"/>
        <w:jc w:val="right"/>
        <w:rPr>
          <w:rFonts w:ascii="Sakkal Majalla" w:hAnsi="Sakkal Majalla" w:cs="Sakkal Majalla"/>
          <w:sz w:val="36"/>
          <w:szCs w:val="36"/>
          <w:rtl/>
        </w:rPr>
      </w:pPr>
    </w:p>
    <w:p w14:paraId="208A9878" w14:textId="172B1A14" w:rsidR="00DD620E" w:rsidRPr="005E4EAE" w:rsidRDefault="00DD620E" w:rsidP="00DD620E">
      <w:pPr>
        <w:bidi/>
        <w:spacing w:after="0"/>
        <w:jc w:val="right"/>
        <w:rPr>
          <w:rFonts w:ascii="Sakkal Majalla" w:hAnsi="Sakkal Majalla" w:cs="Sakkal Majalla"/>
          <w:sz w:val="36"/>
          <w:szCs w:val="36"/>
          <w:rtl/>
        </w:rPr>
      </w:pPr>
    </w:p>
    <w:p w14:paraId="6B943DD7" w14:textId="2E40371C" w:rsidR="00DD620E" w:rsidRPr="005E4EAE" w:rsidRDefault="00DD620E" w:rsidP="00DD620E">
      <w:pPr>
        <w:bidi/>
        <w:spacing w:after="0"/>
        <w:jc w:val="right"/>
        <w:rPr>
          <w:rFonts w:ascii="Sakkal Majalla" w:hAnsi="Sakkal Majalla" w:cs="Sakkal Majalla"/>
          <w:sz w:val="36"/>
          <w:szCs w:val="36"/>
          <w:rtl/>
        </w:rPr>
      </w:pPr>
    </w:p>
    <w:p w14:paraId="708EFE51" w14:textId="335D1EE1" w:rsidR="00DD620E" w:rsidRPr="005E4EAE" w:rsidRDefault="00DD620E" w:rsidP="00DD620E">
      <w:pPr>
        <w:bidi/>
        <w:spacing w:after="0"/>
        <w:jc w:val="right"/>
        <w:rPr>
          <w:rFonts w:ascii="Sakkal Majalla" w:hAnsi="Sakkal Majalla" w:cs="Sakkal Majalla"/>
          <w:sz w:val="36"/>
          <w:szCs w:val="36"/>
          <w:rtl/>
        </w:rPr>
      </w:pPr>
    </w:p>
    <w:p w14:paraId="16767A21" w14:textId="77777777" w:rsidR="00DD620E" w:rsidRPr="005E4EAE" w:rsidRDefault="00DD620E" w:rsidP="00215857">
      <w:pPr>
        <w:bidi/>
        <w:spacing w:after="0"/>
        <w:rPr>
          <w:rFonts w:ascii="Sakkal Majalla" w:hAnsi="Sakkal Majalla" w:cs="Sakkal Majalla"/>
          <w:sz w:val="36"/>
          <w:szCs w:val="36"/>
          <w:rtl/>
        </w:rPr>
      </w:pPr>
    </w:p>
    <w:p w14:paraId="291E1B45" w14:textId="13C523F1" w:rsidR="00922296" w:rsidRPr="005E4EAE" w:rsidRDefault="00922296" w:rsidP="009034D7">
      <w:pPr>
        <w:bidi/>
        <w:spacing w:after="0"/>
        <w:rPr>
          <w:rFonts w:ascii="Sakkal Majalla" w:hAnsi="Sakkal Majalla" w:cs="Sakkal Majalla"/>
          <w:sz w:val="36"/>
          <w:szCs w:val="36"/>
          <w:rtl/>
        </w:rPr>
      </w:pPr>
    </w:p>
    <w:tbl>
      <w:tblPr>
        <w:tblStyle w:val="TableGrid"/>
        <w:bidiVisual/>
        <w:tblW w:w="5000" w:type="pct"/>
        <w:jc w:val="center"/>
        <w:tblCellSpacing w:w="7" w:type="dxa"/>
        <w:tblBorders>
          <w:top w:val="single" w:sz="2" w:space="0" w:color="4C3D8E"/>
          <w:left w:val="single" w:sz="2" w:space="0" w:color="4C3D8E"/>
          <w:bottom w:val="single" w:sz="2" w:space="0" w:color="4C3D8E"/>
          <w:right w:val="single" w:sz="2" w:space="0" w:color="4C3D8E"/>
          <w:insideH w:val="single" w:sz="2" w:space="0" w:color="4C3D8E"/>
          <w:insideV w:val="single" w:sz="2" w:space="0" w:color="4C3D8E"/>
        </w:tblBorders>
        <w:tblLook w:val="04A0" w:firstRow="1" w:lastRow="0" w:firstColumn="1" w:lastColumn="0" w:noHBand="0" w:noVBand="1"/>
      </w:tblPr>
      <w:tblGrid>
        <w:gridCol w:w="9632"/>
      </w:tblGrid>
      <w:tr w:rsidR="002014C8" w:rsidRPr="005E4EAE" w14:paraId="52B5B459" w14:textId="77777777" w:rsidTr="002014C8">
        <w:trPr>
          <w:trHeight w:val="576"/>
          <w:tblCellSpacing w:w="7" w:type="dxa"/>
          <w:jc w:val="center"/>
        </w:trPr>
        <w:tc>
          <w:tcPr>
            <w:tcW w:w="4985" w:type="pct"/>
            <w:shd w:val="clear" w:color="auto" w:fill="F2F2F2" w:themeFill="background1" w:themeFillShade="F2"/>
            <w:vAlign w:val="center"/>
          </w:tcPr>
          <w:p w14:paraId="73B71BE2" w14:textId="6146028B" w:rsidR="002014C8" w:rsidRPr="005E4EAE" w:rsidRDefault="002014C8" w:rsidP="00DD620E">
            <w:pPr>
              <w:bidi/>
              <w:spacing w:line="276" w:lineRule="auto"/>
              <w:jc w:val="lowKashida"/>
              <w:rPr>
                <w:rFonts w:ascii="Sakkal Majalla" w:hAnsi="Sakkal Majalla" w:cs="Sakkal Majalla"/>
                <w:b/>
                <w:bCs/>
                <w:color w:val="5279BB"/>
                <w:sz w:val="28"/>
                <w:szCs w:val="28"/>
                <w:rtl/>
              </w:rPr>
            </w:pPr>
            <w:r w:rsidRPr="005E4EAE">
              <w:rPr>
                <w:rFonts w:ascii="Sakkal Majalla" w:hAnsi="Sakkal Majalla" w:cs="Sakkal Majalla"/>
                <w:b/>
                <w:bCs/>
                <w:color w:val="5279BB"/>
                <w:sz w:val="28"/>
                <w:szCs w:val="28"/>
                <w:rtl/>
              </w:rPr>
              <w:t>المؤسسة</w:t>
            </w:r>
            <w:r w:rsidRPr="005E4EAE">
              <w:rPr>
                <w:rFonts w:ascii="Sakkal Majalla" w:hAnsi="Sakkal Majalla" w:cs="Sakkal Majalla"/>
                <w:color w:val="5279BB"/>
                <w:sz w:val="28"/>
                <w:szCs w:val="28"/>
                <w:rtl/>
              </w:rPr>
              <w:t>:</w:t>
            </w:r>
            <w:r w:rsidR="00B3793F" w:rsidRPr="005E4EAE">
              <w:rPr>
                <w:rFonts w:ascii="Sakkal Majalla" w:hAnsi="Sakkal Majalla" w:cs="Sakkal Majalla"/>
                <w:color w:val="5279BB"/>
                <w:sz w:val="28"/>
                <w:szCs w:val="28"/>
                <w:rtl/>
              </w:rPr>
              <w:t xml:space="preserve"> </w:t>
            </w:r>
            <w:sdt>
              <w:sdtPr>
                <w:rPr>
                  <w:rFonts w:ascii="Sakkal Majalla" w:hAnsi="Sakkal Majalla" w:cs="Sakkal Majalla"/>
                  <w:color w:val="5279BB"/>
                  <w:sz w:val="28"/>
                  <w:szCs w:val="28"/>
                  <w:rtl/>
                </w:rPr>
                <w:alias w:val="اسم المؤسسة "/>
                <w:tag w:val="اسم المؤسسة "/>
                <w:id w:val="-2107025368"/>
                <w:lock w:val="sdtLocked"/>
                <w:placeholder>
                  <w:docPart w:val="60EE97C630464BFABA4ADDCAC2DE7E89"/>
                </w:placeholder>
                <w:showingPlcHdr/>
                <w15:dataBinding w:prefixMappings="xmlns:ns0='NQF' " w:xpath="/ns0:mydata[1]/ns0:Institution[1]" w:storeItemID="{51B4B596-6569-41D7-9E9A-FB3C34353E03}"/>
              </w:sdtPr>
              <w:sdtContent>
                <w:r w:rsidR="003D47FC" w:rsidRPr="00107C15">
                  <w:rPr>
                    <w:rStyle w:val="PlaceholderText"/>
                    <w:rFonts w:ascii="Sakkal Majalla" w:hAnsi="Sakkal Majalla" w:cs="Sakkal Majalla"/>
                    <w:sz w:val="24"/>
                    <w:szCs w:val="24"/>
                    <w:rtl/>
                  </w:rPr>
                  <w:t>اسم المؤسسة التعليمية</w:t>
                </w:r>
              </w:sdtContent>
            </w:sdt>
          </w:p>
        </w:tc>
      </w:tr>
      <w:tr w:rsidR="002014C8" w:rsidRPr="005E4EAE" w14:paraId="100EF46C" w14:textId="77777777" w:rsidTr="002014C8">
        <w:trPr>
          <w:trHeight w:val="576"/>
          <w:tblCellSpacing w:w="7" w:type="dxa"/>
          <w:jc w:val="center"/>
        </w:trPr>
        <w:tc>
          <w:tcPr>
            <w:tcW w:w="4985" w:type="pct"/>
            <w:shd w:val="clear" w:color="auto" w:fill="F2F2F2" w:themeFill="background1" w:themeFillShade="F2"/>
            <w:vAlign w:val="center"/>
          </w:tcPr>
          <w:p w14:paraId="1DF9B7DA" w14:textId="44D1A101" w:rsidR="002014C8" w:rsidRPr="005E4EAE" w:rsidRDefault="002014C8" w:rsidP="00DD620E">
            <w:pPr>
              <w:bidi/>
              <w:spacing w:line="276" w:lineRule="auto"/>
              <w:jc w:val="lowKashida"/>
              <w:rPr>
                <w:rFonts w:ascii="Sakkal Majalla" w:hAnsi="Sakkal Majalla" w:cs="Sakkal Majalla"/>
                <w:b/>
                <w:bCs/>
                <w:color w:val="5279BB"/>
                <w:sz w:val="28"/>
                <w:szCs w:val="28"/>
                <w:rtl/>
              </w:rPr>
            </w:pPr>
            <w:r w:rsidRPr="005E4EAE">
              <w:rPr>
                <w:rFonts w:ascii="Sakkal Majalla" w:hAnsi="Sakkal Majalla" w:cs="Sakkal Majalla"/>
                <w:b/>
                <w:bCs/>
                <w:color w:val="5279BB"/>
                <w:sz w:val="28"/>
                <w:szCs w:val="28"/>
                <w:rtl/>
              </w:rPr>
              <w:t>الكلية</w:t>
            </w:r>
            <w:r w:rsidRPr="005E4EAE">
              <w:rPr>
                <w:rFonts w:ascii="Sakkal Majalla" w:hAnsi="Sakkal Majalla" w:cs="Sakkal Majalla"/>
                <w:color w:val="5279BB"/>
                <w:sz w:val="28"/>
                <w:szCs w:val="28"/>
                <w:rtl/>
              </w:rPr>
              <w:t>:</w:t>
            </w:r>
            <w:r w:rsidR="00B3793F" w:rsidRPr="005E4EAE">
              <w:rPr>
                <w:rFonts w:ascii="Sakkal Majalla" w:hAnsi="Sakkal Majalla" w:cs="Sakkal Majalla"/>
                <w:color w:val="F59F52"/>
                <w:sz w:val="28"/>
                <w:szCs w:val="28"/>
                <w:rtl/>
              </w:rPr>
              <w:t xml:space="preserve"> </w:t>
            </w:r>
          </w:p>
        </w:tc>
      </w:tr>
      <w:tr w:rsidR="002014C8" w:rsidRPr="005E4EAE" w14:paraId="1093C82B" w14:textId="77777777" w:rsidTr="002014C8">
        <w:trPr>
          <w:trHeight w:val="576"/>
          <w:tblCellSpacing w:w="7" w:type="dxa"/>
          <w:jc w:val="center"/>
        </w:trPr>
        <w:tc>
          <w:tcPr>
            <w:tcW w:w="4985" w:type="pct"/>
            <w:shd w:val="clear" w:color="auto" w:fill="F2F2F2" w:themeFill="background1" w:themeFillShade="F2"/>
            <w:vAlign w:val="center"/>
          </w:tcPr>
          <w:p w14:paraId="55D2BC6F" w14:textId="13716967" w:rsidR="002014C8" w:rsidRPr="005E4EAE" w:rsidRDefault="00806514" w:rsidP="00DD620E">
            <w:pPr>
              <w:bidi/>
              <w:spacing w:line="276" w:lineRule="auto"/>
              <w:jc w:val="lowKashida"/>
              <w:rPr>
                <w:rFonts w:ascii="Sakkal Majalla" w:hAnsi="Sakkal Majalla" w:cs="Sakkal Majalla"/>
                <w:b/>
                <w:bCs/>
                <w:color w:val="5279BB"/>
                <w:sz w:val="28"/>
                <w:szCs w:val="28"/>
                <w:rtl/>
              </w:rPr>
            </w:pPr>
            <w:r w:rsidRPr="005E4EAE">
              <w:rPr>
                <w:rFonts w:ascii="Sakkal Majalla" w:hAnsi="Sakkal Majalla" w:cs="Sakkal Majalla"/>
                <w:b/>
                <w:bCs/>
                <w:color w:val="5279BB"/>
                <w:sz w:val="28"/>
                <w:szCs w:val="28"/>
                <w:rtl/>
              </w:rPr>
              <w:t>اسم البرنامج /</w:t>
            </w:r>
            <w:r w:rsidR="002014C8" w:rsidRPr="005E4EAE">
              <w:rPr>
                <w:rFonts w:ascii="Sakkal Majalla" w:hAnsi="Sakkal Majalla" w:cs="Sakkal Majalla"/>
                <w:b/>
                <w:bCs/>
                <w:color w:val="5279BB"/>
                <w:sz w:val="28"/>
                <w:szCs w:val="28"/>
                <w:rtl/>
              </w:rPr>
              <w:t xml:space="preserve">المؤهل </w:t>
            </w:r>
            <w:r w:rsidR="002014C8" w:rsidRPr="005E4EAE">
              <w:rPr>
                <w:rFonts w:ascii="Sakkal Majalla" w:hAnsi="Sakkal Majalla" w:cs="Sakkal Majalla"/>
                <w:color w:val="5279BB"/>
                <w:sz w:val="28"/>
                <w:szCs w:val="28"/>
                <w:vertAlign w:val="subscript"/>
                <w:rtl/>
              </w:rPr>
              <w:t>(طبقا لوثيقة التخرج)</w:t>
            </w:r>
            <w:r w:rsidR="002014C8" w:rsidRPr="005E4EAE">
              <w:rPr>
                <w:rFonts w:ascii="Sakkal Majalla" w:hAnsi="Sakkal Majalla" w:cs="Sakkal Majalla"/>
                <w:color w:val="5279BB"/>
                <w:sz w:val="28"/>
                <w:szCs w:val="28"/>
                <w:rtl/>
              </w:rPr>
              <w:t>:</w:t>
            </w:r>
            <w:r w:rsidR="00B3793F" w:rsidRPr="005E4EAE">
              <w:rPr>
                <w:rFonts w:ascii="Sakkal Majalla" w:hAnsi="Sakkal Majalla" w:cs="Sakkal Majalla"/>
                <w:color w:val="5279BB"/>
                <w:sz w:val="28"/>
                <w:szCs w:val="28"/>
                <w:rtl/>
              </w:rPr>
              <w:t xml:space="preserve"> </w:t>
            </w:r>
            <w:sdt>
              <w:sdtPr>
                <w:rPr>
                  <w:rFonts w:ascii="Sakkal Majalla" w:hAnsi="Sakkal Majalla" w:cs="Sakkal Majalla"/>
                  <w:color w:val="5279BB"/>
                  <w:sz w:val="28"/>
                  <w:szCs w:val="28"/>
                  <w:rtl/>
                </w:rPr>
                <w:alias w:val="اسم البرنامج طبقا لوثيقة التخرج"/>
                <w:tag w:val="اسم البرنامج طبقا لوثيقة التخرج"/>
                <w:id w:val="328327151"/>
                <w:lock w:val="sdtLocked"/>
                <w:placeholder>
                  <w:docPart w:val="51FBEF3A1EA54B26A8CE5ED8101A2153"/>
                </w:placeholder>
                <w:showingPlcHdr/>
                <w15:dataBinding w:prefixMappings="xmlns:ns0='NQF' " w:xpath="/ns0:mydata[1]/ns0:Program[1]" w:storeItemID="{51B4B596-6569-41D7-9E9A-FB3C34353E03}"/>
              </w:sdtPr>
              <w:sdtContent>
                <w:r w:rsidR="003D47FC" w:rsidRPr="00107C15">
                  <w:rPr>
                    <w:rStyle w:val="PlaceholderText"/>
                    <w:rFonts w:ascii="Sakkal Majalla" w:hAnsi="Sakkal Majalla" w:cs="Sakkal Majalla"/>
                    <w:sz w:val="24"/>
                    <w:szCs w:val="24"/>
                    <w:rtl/>
                  </w:rPr>
                  <w:t>اسم المؤهل</w:t>
                </w:r>
                <w:r w:rsidR="003D47FC" w:rsidRPr="00107C15">
                  <w:rPr>
                    <w:rStyle w:val="PlaceholderText"/>
                    <w:rFonts w:hint="cs"/>
                    <w:sz w:val="24"/>
                    <w:szCs w:val="24"/>
                    <w:rtl/>
                  </w:rPr>
                  <w:t xml:space="preserve"> </w:t>
                </w:r>
              </w:sdtContent>
            </w:sdt>
          </w:p>
        </w:tc>
      </w:tr>
    </w:tbl>
    <w:p w14:paraId="2BA7F4C3" w14:textId="51EB982E" w:rsidR="005C5A60" w:rsidRPr="005E4EAE" w:rsidRDefault="003362FF" w:rsidP="20C73CB5">
      <w:pPr>
        <w:bidi/>
        <w:spacing w:after="0"/>
        <w:jc w:val="both"/>
        <w:rPr>
          <w:rFonts w:ascii="Sakkal Majalla" w:hAnsi="Sakkal Majalla" w:cs="Sakkal Majalla"/>
          <w:sz w:val="20"/>
          <w:szCs w:val="20"/>
          <w:rtl/>
        </w:rPr>
      </w:pPr>
      <w:bookmarkStart w:id="0" w:name="_Toc135832459"/>
      <w:r w:rsidRPr="20C73CB5">
        <w:rPr>
          <w:rFonts w:ascii="Sakkal Majalla" w:hAnsi="Sakkal Majalla" w:cs="Sakkal Majalla"/>
          <w:sz w:val="20"/>
          <w:szCs w:val="20"/>
          <w:rtl/>
        </w:rPr>
        <w:t xml:space="preserve">المعايير الأكاديمية التخصصية </w:t>
      </w:r>
      <w:r w:rsidR="006F3FEC" w:rsidRPr="20C73CB5">
        <w:rPr>
          <w:rFonts w:ascii="Sakkal Majalla" w:hAnsi="Sakkal Majalla" w:cs="Sakkal Majalla"/>
          <w:sz w:val="20"/>
          <w:szCs w:val="20"/>
          <w:rtl/>
        </w:rPr>
        <w:t>طورت</w:t>
      </w:r>
      <w:r w:rsidR="00A711BF" w:rsidRPr="20C73CB5">
        <w:rPr>
          <w:rFonts w:ascii="Sakkal Majalla" w:hAnsi="Sakkal Majalla" w:cs="Sakkal Majalla"/>
          <w:sz w:val="20"/>
          <w:szCs w:val="20"/>
          <w:rtl/>
        </w:rPr>
        <w:t xml:space="preserve"> من قبل</w:t>
      </w:r>
      <w:r w:rsidRPr="20C73CB5">
        <w:rPr>
          <w:rFonts w:ascii="Sakkal Majalla" w:hAnsi="Sakkal Majalla" w:cs="Sakkal Majalla"/>
          <w:sz w:val="20"/>
          <w:szCs w:val="20"/>
          <w:rtl/>
        </w:rPr>
        <w:t xml:space="preserve"> هيئة تقويم التعليم والتدريب بعنوان "نواتج التعلم الرئيسة" محددة لتخصصات </w:t>
      </w:r>
      <w:r w:rsidR="000310A3" w:rsidRPr="20C73CB5">
        <w:rPr>
          <w:rFonts w:ascii="Sakkal Majalla" w:hAnsi="Sakkal Majalla" w:cs="Sakkal Majalla"/>
          <w:sz w:val="20"/>
          <w:szCs w:val="20"/>
          <w:rtl/>
        </w:rPr>
        <w:t>أ</w:t>
      </w:r>
      <w:r w:rsidRPr="20C73CB5">
        <w:rPr>
          <w:rFonts w:ascii="Sakkal Majalla" w:hAnsi="Sakkal Majalla" w:cs="Sakkal Majalla"/>
          <w:sz w:val="20"/>
          <w:szCs w:val="20"/>
          <w:rtl/>
        </w:rPr>
        <w:t>كاديمية بالتعاون والتنسيق مع مختلف الجهات ذات العلاقة، وبمشاركة مختلف أصحاب المصلحة من</w:t>
      </w:r>
      <w:r w:rsidR="06BB8D86" w:rsidRPr="20C73CB5">
        <w:rPr>
          <w:rFonts w:ascii="Sakkal Majalla" w:hAnsi="Sakkal Majalla" w:cs="Sakkal Majalla"/>
          <w:sz w:val="20"/>
          <w:szCs w:val="20"/>
          <w:rtl/>
        </w:rPr>
        <w:t xml:space="preserve"> الأوساط </w:t>
      </w:r>
      <w:proofErr w:type="spellStart"/>
      <w:r w:rsidR="06BB8D86" w:rsidRPr="20C73CB5">
        <w:rPr>
          <w:rFonts w:ascii="Sakkal Majalla" w:hAnsi="Sakkal Majalla" w:cs="Sakkal Majalla"/>
          <w:sz w:val="20"/>
          <w:szCs w:val="20"/>
          <w:rtl/>
        </w:rPr>
        <w:t>الأكاديمة</w:t>
      </w:r>
      <w:proofErr w:type="spellEnd"/>
      <w:r w:rsidR="06BB8D86" w:rsidRPr="20C73CB5">
        <w:rPr>
          <w:rFonts w:ascii="Sakkal Majalla" w:hAnsi="Sakkal Majalla" w:cs="Sakkal Majalla"/>
          <w:sz w:val="20"/>
          <w:szCs w:val="20"/>
          <w:rtl/>
        </w:rPr>
        <w:t xml:space="preserve"> والقطاع الخاص</w:t>
      </w:r>
      <w:r w:rsidRPr="20C73CB5">
        <w:rPr>
          <w:rFonts w:ascii="Sakkal Majalla" w:hAnsi="Sakkal Majalla" w:cs="Sakkal Majalla"/>
          <w:sz w:val="20"/>
          <w:szCs w:val="20"/>
          <w:rtl/>
        </w:rPr>
        <w:t xml:space="preserve"> </w:t>
      </w:r>
      <w:r w:rsidR="2BC9DBC4" w:rsidRPr="20C73CB5">
        <w:rPr>
          <w:rFonts w:ascii="Sakkal Majalla" w:hAnsi="Sakkal Majalla" w:cs="Sakkal Majalla"/>
          <w:sz w:val="20"/>
          <w:szCs w:val="20"/>
          <w:rtl/>
        </w:rPr>
        <w:t>و</w:t>
      </w:r>
      <w:r w:rsidRPr="20C73CB5">
        <w:rPr>
          <w:rFonts w:ascii="Sakkal Majalla" w:hAnsi="Sakkal Majalla" w:cs="Sakkal Majalla"/>
          <w:sz w:val="20"/>
          <w:szCs w:val="20"/>
          <w:rtl/>
        </w:rPr>
        <w:t>الهيئات الحكومية . وتساهم المعايير في تحديد الحد الأدنى من متطلبات</w:t>
      </w:r>
      <w:r w:rsidR="5C0DC5FB" w:rsidRPr="20C73CB5">
        <w:rPr>
          <w:rFonts w:ascii="Sakkal Majalla" w:hAnsi="Sakkal Majalla" w:cs="Sakkal Majalla"/>
          <w:sz w:val="20"/>
          <w:szCs w:val="20"/>
          <w:rtl/>
        </w:rPr>
        <w:t xml:space="preserve"> نواتج التعلم</w:t>
      </w:r>
      <w:r w:rsidRPr="20C73CB5">
        <w:rPr>
          <w:rFonts w:ascii="Sakkal Majalla" w:hAnsi="Sakkal Majalla" w:cs="Sakkal Majalla"/>
          <w:sz w:val="20"/>
          <w:szCs w:val="20"/>
          <w:rtl/>
        </w:rPr>
        <w:t xml:space="preserve"> </w:t>
      </w:r>
      <w:r w:rsidR="336223CC" w:rsidRPr="20C73CB5">
        <w:rPr>
          <w:rFonts w:ascii="Sakkal Majalla" w:hAnsi="Sakkal Majalla" w:cs="Sakkal Majalla"/>
          <w:sz w:val="20"/>
          <w:szCs w:val="20"/>
          <w:rtl/>
        </w:rPr>
        <w:t>و</w:t>
      </w:r>
      <w:r w:rsidRPr="20C73CB5">
        <w:rPr>
          <w:rFonts w:ascii="Sakkal Majalla" w:hAnsi="Sakkal Majalla" w:cs="Sakkal Majalla"/>
          <w:sz w:val="20"/>
          <w:szCs w:val="20"/>
          <w:rtl/>
        </w:rPr>
        <w:t>المناهج الدراسية لتخصصات محددة لبرامج البكالوريوس لضمان جودتها الأكاديمية وقدرتها على تخريج مؤهلين تأهيلاً عالياً يتمتعون بالمعرفة والمهارات التي يتطلبها سوق العمل والاحتياجات الوطنية وبما يتماشى مع أفضل الممارسات والمتطلبات الأكاديمية.</w:t>
      </w:r>
    </w:p>
    <w:p w14:paraId="0537DDD0" w14:textId="79E95E87" w:rsidR="0070107B" w:rsidRPr="005E4EAE" w:rsidRDefault="0070107B" w:rsidP="0070107B">
      <w:pPr>
        <w:bidi/>
        <w:spacing w:after="0"/>
        <w:jc w:val="both"/>
        <w:rPr>
          <w:rFonts w:ascii="Sakkal Majalla" w:hAnsi="Sakkal Majalla" w:cs="Sakkal Majalla"/>
          <w:sz w:val="20"/>
          <w:szCs w:val="20"/>
          <w:rtl/>
        </w:rPr>
      </w:pPr>
      <w:r w:rsidRPr="005E4EAE">
        <w:rPr>
          <w:rFonts w:ascii="Sakkal Majalla" w:hAnsi="Sakkal Majalla" w:cs="Sakkal Majalla"/>
          <w:sz w:val="20"/>
          <w:szCs w:val="20"/>
          <w:rtl/>
        </w:rPr>
        <w:t xml:space="preserve">النموذج مخصص </w:t>
      </w:r>
      <w:r w:rsidR="006C3CCE" w:rsidRPr="005E4EAE">
        <w:rPr>
          <w:rFonts w:ascii="Sakkal Majalla" w:hAnsi="Sakkal Majalla" w:cs="Sakkal Majalla"/>
          <w:sz w:val="20"/>
          <w:szCs w:val="20"/>
          <w:rtl/>
        </w:rPr>
        <w:t>ل</w:t>
      </w:r>
      <w:r w:rsidRPr="005E4EAE">
        <w:rPr>
          <w:rFonts w:ascii="Sakkal Majalla" w:hAnsi="Sakkal Majalla" w:cs="Sakkal Majalla"/>
          <w:sz w:val="20"/>
          <w:szCs w:val="20"/>
          <w:rtl/>
        </w:rPr>
        <w:t>درجة البكالوريوس</w:t>
      </w:r>
      <w:r w:rsidR="005B21CF" w:rsidRPr="005E4EAE">
        <w:rPr>
          <w:rFonts w:ascii="Sakkal Majalla" w:hAnsi="Sakkal Majalla" w:cs="Sakkal Majalla"/>
          <w:sz w:val="20"/>
          <w:szCs w:val="20"/>
          <w:rtl/>
        </w:rPr>
        <w:t>.</w:t>
      </w:r>
    </w:p>
    <w:p w14:paraId="2B34BD86" w14:textId="77777777" w:rsidR="005C5A60" w:rsidRPr="005E4EAE" w:rsidRDefault="005C5A60" w:rsidP="00DD620E">
      <w:pPr>
        <w:bidi/>
        <w:spacing w:after="0"/>
        <w:rPr>
          <w:rFonts w:ascii="Sakkal Majalla" w:hAnsi="Sakkal Majalla" w:cs="Sakkal Majalla"/>
          <w:b/>
          <w:bCs/>
          <w:color w:val="5279BB"/>
          <w:sz w:val="28"/>
          <w:szCs w:val="32"/>
          <w:rtl/>
        </w:rPr>
      </w:pPr>
    </w:p>
    <w:p w14:paraId="3CF25BB3" w14:textId="77777777" w:rsidR="005C5A60" w:rsidRPr="005E4EAE" w:rsidRDefault="005C5A60" w:rsidP="00DD620E">
      <w:pPr>
        <w:bidi/>
        <w:spacing w:after="0"/>
        <w:rPr>
          <w:rFonts w:ascii="Sakkal Majalla" w:hAnsi="Sakkal Majalla" w:cs="Sakkal Majalla"/>
          <w:b/>
          <w:bCs/>
          <w:color w:val="5279BB"/>
          <w:sz w:val="28"/>
          <w:szCs w:val="32"/>
          <w:rtl/>
        </w:rPr>
      </w:pPr>
    </w:p>
    <w:p w14:paraId="41EDC980" w14:textId="77777777" w:rsidR="005C5A60" w:rsidRPr="005E4EAE" w:rsidRDefault="005C5A60" w:rsidP="00DD620E">
      <w:pPr>
        <w:bidi/>
        <w:spacing w:after="0"/>
        <w:rPr>
          <w:rFonts w:ascii="Sakkal Majalla" w:hAnsi="Sakkal Majalla" w:cs="Sakkal Majalla"/>
          <w:b/>
          <w:bCs/>
          <w:color w:val="5279BB"/>
          <w:sz w:val="28"/>
          <w:szCs w:val="32"/>
          <w:rtl/>
        </w:rPr>
      </w:pPr>
    </w:p>
    <w:p w14:paraId="3E3BA6B5" w14:textId="1B8D14CF" w:rsidR="00DD620E" w:rsidRPr="005E4EAE" w:rsidRDefault="00DD620E">
      <w:pPr>
        <w:rPr>
          <w:rFonts w:ascii="Sakkal Majalla" w:hAnsi="Sakkal Majalla" w:cs="Sakkal Majalla"/>
          <w:b/>
          <w:bCs/>
          <w:color w:val="5279BB"/>
          <w:sz w:val="28"/>
          <w:szCs w:val="32"/>
          <w:rtl/>
        </w:rPr>
      </w:pPr>
      <w:r w:rsidRPr="005E4EAE">
        <w:rPr>
          <w:rFonts w:ascii="Sakkal Majalla" w:hAnsi="Sakkal Majalla" w:cs="Sakkal Majalla"/>
          <w:b/>
          <w:bCs/>
          <w:color w:val="5279BB"/>
          <w:sz w:val="28"/>
          <w:szCs w:val="32"/>
          <w:rtl/>
        </w:rPr>
        <w:br w:type="page"/>
      </w:r>
    </w:p>
    <w:p w14:paraId="7092B09B" w14:textId="4C82FA7D" w:rsidR="00911D4E" w:rsidRPr="005E4EAE" w:rsidRDefault="00E43A0C" w:rsidP="0029590F">
      <w:pPr>
        <w:pStyle w:val="Heading1"/>
        <w:bidi/>
        <w:rPr>
          <w:rStyle w:val="a"/>
          <w:rFonts w:ascii="Sakkal Majalla" w:hAnsi="Sakkal Majalla" w:cs="Sakkal Majalla"/>
          <w:b/>
          <w:bCs/>
          <w:color w:val="4C3D8E"/>
          <w:sz w:val="32"/>
          <w:szCs w:val="32"/>
          <w:rtl/>
          <w:lang w:bidi="ar-YE"/>
        </w:rPr>
      </w:pPr>
      <w:r w:rsidRPr="005E4EAE">
        <w:rPr>
          <w:rStyle w:val="a"/>
          <w:rFonts w:ascii="Sakkal Majalla" w:hAnsi="Sakkal Majalla" w:cs="Sakkal Majalla"/>
          <w:b/>
          <w:bCs/>
          <w:color w:val="4C3D8E"/>
          <w:sz w:val="32"/>
          <w:szCs w:val="32"/>
          <w:rtl/>
          <w:lang w:bidi="ar-YE"/>
        </w:rPr>
        <w:lastRenderedPageBreak/>
        <w:t xml:space="preserve">أ. </w:t>
      </w:r>
      <w:r w:rsidR="004C5A0B" w:rsidRPr="005E4EAE">
        <w:rPr>
          <w:rStyle w:val="a"/>
          <w:rFonts w:ascii="Sakkal Majalla" w:hAnsi="Sakkal Majalla" w:cs="Sakkal Majalla"/>
          <w:b/>
          <w:bCs/>
          <w:color w:val="4C3D8E"/>
          <w:sz w:val="32"/>
          <w:szCs w:val="32"/>
          <w:rtl/>
          <w:lang w:bidi="ar-YE"/>
        </w:rPr>
        <w:t xml:space="preserve">البيانات الأساسية </w:t>
      </w:r>
      <w:r w:rsidR="00AF5813" w:rsidRPr="005E4EAE">
        <w:rPr>
          <w:rStyle w:val="a"/>
          <w:rFonts w:ascii="Sakkal Majalla" w:hAnsi="Sakkal Majalla" w:cs="Sakkal Majalla"/>
          <w:b/>
          <w:bCs/>
          <w:color w:val="4C3D8E"/>
          <w:sz w:val="32"/>
          <w:szCs w:val="32"/>
          <w:rtl/>
          <w:lang w:bidi="ar-YE"/>
        </w:rPr>
        <w:t>للبرنامج:</w:t>
      </w:r>
    </w:p>
    <w:tbl>
      <w:tblPr>
        <w:tblStyle w:val="NCAAA"/>
        <w:bidiVisual/>
        <w:tblW w:w="0" w:type="auto"/>
        <w:tblLayout w:type="fixed"/>
        <w:tblLook w:val="0480" w:firstRow="0" w:lastRow="0" w:firstColumn="1" w:lastColumn="0" w:noHBand="0" w:noVBand="1"/>
      </w:tblPr>
      <w:tblGrid>
        <w:gridCol w:w="3068"/>
        <w:gridCol w:w="3778"/>
        <w:gridCol w:w="901"/>
        <w:gridCol w:w="1881"/>
      </w:tblGrid>
      <w:tr w:rsidR="004C778D" w:rsidRPr="005E4EAE" w14:paraId="324327D6" w14:textId="329A8F12" w:rsidTr="0029590F">
        <w:trPr>
          <w:cnfStyle w:val="000000100000" w:firstRow="0" w:lastRow="0" w:firstColumn="0" w:lastColumn="0" w:oddVBand="0" w:evenVBand="0" w:oddHBand="1" w:evenHBand="0" w:firstRowFirstColumn="0" w:firstRowLastColumn="0" w:lastRowFirstColumn="0" w:lastRowLastColumn="0"/>
          <w:trHeight w:val="576"/>
        </w:trPr>
        <w:tc>
          <w:tcPr>
            <w:tcW w:w="3068" w:type="dxa"/>
            <w:shd w:val="clear" w:color="auto" w:fill="4C3D8E"/>
          </w:tcPr>
          <w:p w14:paraId="38EE8A79" w14:textId="5413018F" w:rsidR="004C778D" w:rsidRPr="005E4EAE" w:rsidRDefault="004C778D" w:rsidP="0029590F">
            <w:pPr>
              <w:bidi/>
              <w:spacing w:line="276" w:lineRule="auto"/>
              <w:jc w:val="center"/>
              <w:rPr>
                <w:b/>
                <w:bCs/>
                <w:color w:val="FFFFFF" w:themeColor="background1"/>
                <w:rtl/>
              </w:rPr>
            </w:pPr>
            <w:r w:rsidRPr="005E4EAE">
              <w:rPr>
                <w:b/>
                <w:bCs/>
                <w:color w:val="FFFFFF" w:themeColor="background1"/>
                <w:rtl/>
              </w:rPr>
              <w:t>المؤسسة</w:t>
            </w:r>
            <w:r w:rsidRPr="005E4EAE">
              <w:rPr>
                <w:color w:val="FFFFFF" w:themeColor="background1"/>
                <w:rtl/>
              </w:rPr>
              <w:t>:</w:t>
            </w:r>
          </w:p>
        </w:tc>
        <w:tc>
          <w:tcPr>
            <w:tcW w:w="6560" w:type="dxa"/>
            <w:gridSpan w:val="3"/>
            <w:shd w:val="clear" w:color="auto" w:fill="F2F2F2" w:themeFill="background1" w:themeFillShade="F2"/>
          </w:tcPr>
          <w:p w14:paraId="6E6F8226" w14:textId="5FE74BF1" w:rsidR="004C778D" w:rsidRPr="005E4EAE" w:rsidRDefault="004C778D" w:rsidP="0029590F">
            <w:pPr>
              <w:bidi/>
              <w:spacing w:line="276" w:lineRule="auto"/>
              <w:rPr>
                <w:b/>
                <w:bCs/>
                <w:color w:val="000000" w:themeColor="text1"/>
                <w:rtl/>
              </w:rPr>
            </w:pPr>
          </w:p>
        </w:tc>
      </w:tr>
      <w:tr w:rsidR="004C778D" w:rsidRPr="005E4EAE" w14:paraId="4995FB65" w14:textId="64F2A987" w:rsidTr="0029590F">
        <w:trPr>
          <w:trHeight w:val="576"/>
        </w:trPr>
        <w:tc>
          <w:tcPr>
            <w:tcW w:w="3068" w:type="dxa"/>
            <w:shd w:val="clear" w:color="auto" w:fill="4C3D8E"/>
          </w:tcPr>
          <w:p w14:paraId="555C1B73" w14:textId="116782EB" w:rsidR="004C778D" w:rsidRPr="005E4EAE" w:rsidRDefault="004C778D" w:rsidP="0029590F">
            <w:pPr>
              <w:bidi/>
              <w:spacing w:line="276" w:lineRule="auto"/>
              <w:jc w:val="center"/>
              <w:rPr>
                <w:b/>
                <w:bCs/>
                <w:color w:val="FFFFFF" w:themeColor="background1"/>
                <w:rtl/>
              </w:rPr>
            </w:pPr>
            <w:r w:rsidRPr="005E4EAE">
              <w:rPr>
                <w:b/>
                <w:bCs/>
                <w:color w:val="FFFFFF" w:themeColor="background1"/>
                <w:rtl/>
              </w:rPr>
              <w:t>الكلية</w:t>
            </w:r>
            <w:r w:rsidRPr="005E4EAE">
              <w:rPr>
                <w:color w:val="FFFFFF" w:themeColor="background1"/>
                <w:rtl/>
              </w:rPr>
              <w:t>:</w:t>
            </w:r>
          </w:p>
        </w:tc>
        <w:tc>
          <w:tcPr>
            <w:tcW w:w="6560" w:type="dxa"/>
            <w:gridSpan w:val="3"/>
            <w:shd w:val="clear" w:color="auto" w:fill="auto"/>
          </w:tcPr>
          <w:p w14:paraId="4C5E89EB" w14:textId="04DA7679" w:rsidR="004C778D" w:rsidRPr="005E4EAE" w:rsidRDefault="004C778D" w:rsidP="0029590F">
            <w:pPr>
              <w:bidi/>
              <w:spacing w:line="276" w:lineRule="auto"/>
              <w:rPr>
                <w:b/>
                <w:bCs/>
                <w:color w:val="000000" w:themeColor="text1"/>
                <w:rtl/>
              </w:rPr>
            </w:pPr>
          </w:p>
        </w:tc>
      </w:tr>
      <w:tr w:rsidR="004C778D" w:rsidRPr="005E4EAE" w14:paraId="61CD71B0" w14:textId="77777777" w:rsidTr="0029590F">
        <w:trPr>
          <w:cnfStyle w:val="000000100000" w:firstRow="0" w:lastRow="0" w:firstColumn="0" w:lastColumn="0" w:oddVBand="0" w:evenVBand="0" w:oddHBand="1" w:evenHBand="0" w:firstRowFirstColumn="0" w:firstRowLastColumn="0" w:lastRowFirstColumn="0" w:lastRowLastColumn="0"/>
          <w:trHeight w:val="576"/>
        </w:trPr>
        <w:tc>
          <w:tcPr>
            <w:tcW w:w="3068" w:type="dxa"/>
            <w:shd w:val="clear" w:color="auto" w:fill="4C3D8E"/>
          </w:tcPr>
          <w:p w14:paraId="23BDDDA5" w14:textId="77777777" w:rsidR="004C778D" w:rsidRPr="005E4EAE" w:rsidRDefault="00F16960" w:rsidP="0029590F">
            <w:pPr>
              <w:bidi/>
              <w:jc w:val="center"/>
              <w:rPr>
                <w:b/>
                <w:bCs/>
                <w:color w:val="FFFFFF" w:themeColor="background1"/>
                <w:rtl/>
              </w:rPr>
            </w:pPr>
            <w:r w:rsidRPr="005E4EAE">
              <w:rPr>
                <w:b/>
                <w:bCs/>
                <w:color w:val="FFFFFF" w:themeColor="background1"/>
                <w:rtl/>
              </w:rPr>
              <w:t>اسم البرنامج /المؤهل</w:t>
            </w:r>
          </w:p>
          <w:p w14:paraId="775B643E" w14:textId="489B86DA" w:rsidR="00F16960" w:rsidRPr="005E4EAE" w:rsidRDefault="00F16960" w:rsidP="0029590F">
            <w:pPr>
              <w:bidi/>
              <w:jc w:val="center"/>
              <w:rPr>
                <w:b/>
                <w:bCs/>
                <w:color w:val="FFFFFF" w:themeColor="background1"/>
                <w:rtl/>
              </w:rPr>
            </w:pPr>
            <w:r w:rsidRPr="005E4EAE">
              <w:rPr>
                <w:b/>
                <w:bCs/>
                <w:color w:val="FFFFFF" w:themeColor="background1"/>
                <w:rtl/>
              </w:rPr>
              <w:t xml:space="preserve"> </w:t>
            </w:r>
            <w:r w:rsidRPr="005E4EAE">
              <w:rPr>
                <w:color w:val="FFFFFF" w:themeColor="background1"/>
                <w:vertAlign w:val="subscript"/>
                <w:rtl/>
              </w:rPr>
              <w:t>(طبقا لوثيقة التخرج)</w:t>
            </w:r>
          </w:p>
        </w:tc>
        <w:tc>
          <w:tcPr>
            <w:tcW w:w="6560" w:type="dxa"/>
            <w:gridSpan w:val="3"/>
            <w:shd w:val="clear" w:color="auto" w:fill="F2F2F2" w:themeFill="background1" w:themeFillShade="F2"/>
          </w:tcPr>
          <w:p w14:paraId="19DA2BC2" w14:textId="384585B6" w:rsidR="00F16960" w:rsidRPr="005E4EAE" w:rsidRDefault="00F16960" w:rsidP="0029590F">
            <w:pPr>
              <w:bidi/>
              <w:spacing w:line="276" w:lineRule="auto"/>
              <w:rPr>
                <w:b/>
                <w:bCs/>
                <w:color w:val="000000" w:themeColor="text1"/>
                <w:rtl/>
              </w:rPr>
            </w:pPr>
          </w:p>
        </w:tc>
      </w:tr>
      <w:tr w:rsidR="009114F4" w:rsidRPr="005E4EAE" w14:paraId="0BD816D7" w14:textId="3B964BE5" w:rsidTr="0029590F">
        <w:trPr>
          <w:trHeight w:val="576"/>
        </w:trPr>
        <w:tc>
          <w:tcPr>
            <w:tcW w:w="3068" w:type="dxa"/>
            <w:shd w:val="clear" w:color="auto" w:fill="4C3D8E"/>
          </w:tcPr>
          <w:p w14:paraId="39C726A5" w14:textId="77777777" w:rsidR="0029590F" w:rsidRPr="005E4EAE" w:rsidRDefault="009114F4" w:rsidP="0029590F">
            <w:pPr>
              <w:bidi/>
              <w:jc w:val="center"/>
              <w:rPr>
                <w:b/>
                <w:bCs/>
                <w:color w:val="FFFFFF" w:themeColor="background1"/>
                <w:rtl/>
              </w:rPr>
            </w:pPr>
            <w:r w:rsidRPr="005E4EAE">
              <w:rPr>
                <w:b/>
                <w:bCs/>
                <w:color w:val="FFFFFF" w:themeColor="background1"/>
                <w:rtl/>
              </w:rPr>
              <w:t xml:space="preserve">مسمى المؤهل </w:t>
            </w:r>
          </w:p>
          <w:p w14:paraId="218F6054" w14:textId="28226AEC" w:rsidR="009114F4" w:rsidRPr="005E4EAE" w:rsidRDefault="009114F4" w:rsidP="0029590F">
            <w:pPr>
              <w:bidi/>
              <w:jc w:val="center"/>
              <w:rPr>
                <w:b/>
                <w:bCs/>
                <w:color w:val="FFFFFF" w:themeColor="background1"/>
                <w:rtl/>
              </w:rPr>
            </w:pPr>
            <w:r w:rsidRPr="005E4EAE">
              <w:rPr>
                <w:color w:val="FFFFFF" w:themeColor="background1"/>
                <w:vertAlign w:val="subscript"/>
                <w:rtl/>
              </w:rPr>
              <w:t>(وفقاً للاطار الوطني للمؤهلات)</w:t>
            </w:r>
          </w:p>
        </w:tc>
        <w:sdt>
          <w:sdtPr>
            <w:rPr>
              <w:color w:val="000000" w:themeColor="text1"/>
              <w:rtl/>
            </w:rPr>
            <w:id w:val="-1568953939"/>
            <w:placeholder>
              <w:docPart w:val="A317D0A621B44CFE897192423A48CE8B"/>
            </w:placeholder>
            <w:showingPlcHdr/>
            <w:comboBox>
              <w:listItem w:displayText="البكالوريوس " w:value="البكالوريوس "/>
              <w:listItem w:displayText="الدبلوم العالي" w:value="الدبلوم العالي"/>
              <w:listItem w:displayText="الماجستير المهني" w:value="الماجستير المهني"/>
              <w:listItem w:displayText="الماجستير التطبيقي" w:value="الماجستير التطبيقي"/>
            </w:comboBox>
          </w:sdtPr>
          <w:sdtContent>
            <w:tc>
              <w:tcPr>
                <w:tcW w:w="6560" w:type="dxa"/>
                <w:gridSpan w:val="3"/>
                <w:tcBorders>
                  <w:right w:val="single" w:sz="4" w:space="0" w:color="BFBFBF" w:themeColor="background1" w:themeShade="BF"/>
                </w:tcBorders>
                <w:shd w:val="clear" w:color="auto" w:fill="auto"/>
              </w:tcPr>
              <w:p w14:paraId="0FEA6D1B" w14:textId="17FF4D49" w:rsidR="009114F4" w:rsidRPr="005E4EAE" w:rsidRDefault="009114F4" w:rsidP="0029590F">
                <w:pPr>
                  <w:bidi/>
                  <w:spacing w:line="276" w:lineRule="auto"/>
                  <w:rPr>
                    <w:b/>
                    <w:bCs/>
                    <w:color w:val="000000" w:themeColor="text1"/>
                    <w:rtl/>
                  </w:rPr>
                </w:pPr>
                <w:r w:rsidRPr="005E4EAE">
                  <w:rPr>
                    <w:rStyle w:val="PlaceholderText"/>
                    <w:color w:val="000000" w:themeColor="text1"/>
                    <w:rtl/>
                  </w:rPr>
                  <w:t xml:space="preserve">اختر مسمى المؤهل </w:t>
                </w:r>
              </w:p>
            </w:tc>
          </w:sdtContent>
        </w:sdt>
      </w:tr>
      <w:tr w:rsidR="00B41FB5" w:rsidRPr="005E4EAE" w14:paraId="17FC29AD" w14:textId="73090EEA" w:rsidTr="0029590F">
        <w:trPr>
          <w:cnfStyle w:val="000000100000" w:firstRow="0" w:lastRow="0" w:firstColumn="0" w:lastColumn="0" w:oddVBand="0" w:evenVBand="0" w:oddHBand="1" w:evenHBand="0" w:firstRowFirstColumn="0" w:firstRowLastColumn="0" w:lastRowFirstColumn="0" w:lastRowLastColumn="0"/>
          <w:trHeight w:val="576"/>
        </w:trPr>
        <w:tc>
          <w:tcPr>
            <w:tcW w:w="3068" w:type="dxa"/>
            <w:shd w:val="clear" w:color="auto" w:fill="4C3D8E"/>
          </w:tcPr>
          <w:p w14:paraId="69892091" w14:textId="59459942" w:rsidR="00B41FB5" w:rsidRPr="005E4EAE" w:rsidRDefault="00B41FB5" w:rsidP="0029590F">
            <w:pPr>
              <w:bidi/>
              <w:jc w:val="center"/>
              <w:rPr>
                <w:b/>
                <w:bCs/>
                <w:color w:val="FFFFFF" w:themeColor="background1"/>
                <w:rtl/>
              </w:rPr>
            </w:pPr>
            <w:r w:rsidRPr="005E4EAE">
              <w:rPr>
                <w:b/>
                <w:bCs/>
                <w:color w:val="FFFFFF" w:themeColor="background1"/>
                <w:rtl/>
              </w:rPr>
              <w:t xml:space="preserve">مجال التخصص </w:t>
            </w:r>
          </w:p>
          <w:p w14:paraId="0D996837" w14:textId="2C306820" w:rsidR="00B41FB5" w:rsidRPr="005E4EAE" w:rsidRDefault="00B41FB5" w:rsidP="0029590F">
            <w:pPr>
              <w:bidi/>
              <w:jc w:val="center"/>
              <w:rPr>
                <w:b/>
                <w:bCs/>
                <w:color w:val="FFFFFF" w:themeColor="background1"/>
                <w:rtl/>
              </w:rPr>
            </w:pPr>
            <w:r w:rsidRPr="005E4EAE">
              <w:rPr>
                <w:b/>
                <w:bCs/>
                <w:color w:val="FFFFFF" w:themeColor="background1"/>
                <w:sz w:val="14"/>
                <w:szCs w:val="14"/>
                <w:rtl/>
              </w:rPr>
              <w:t>(وفقًا للتصنيف السعودي الموحد للمستويات والتخصصات التعليمية)</w:t>
            </w:r>
          </w:p>
        </w:tc>
        <w:sdt>
          <w:sdtPr>
            <w:rPr>
              <w:b/>
              <w:bCs/>
              <w:color w:val="000000" w:themeColor="text1"/>
              <w:rtl/>
            </w:rPr>
            <w:id w:val="683324813"/>
            <w:placeholder>
              <w:docPart w:val="7A81A2B3B71345D290FD965D6DE94B5A"/>
            </w:placeholder>
            <w:showingPlcHdr/>
            <w:comboBox>
              <w:listItem w:displayText="التعليم " w:value="التعليم "/>
              <w:listItem w:displayText="الفنون والعلوم الإنسانية" w:value="الفنون والعلوم الإنسانية"/>
              <w:listItem w:displayText="العلوم الإجتماعية والصحافة والإعلام" w:value="العلوم الإجتماعية والصحافة والإعلام"/>
              <w:listItem w:displayText="الأعمال والإدارة والقانون " w:value="الأعمال والإدارة والقانون "/>
              <w:listItem w:displayText="العلوم الطبيعية والرياضيات والإحصاء" w:value="العلوم الطبيعية والرياضيات والإحصاء"/>
              <w:listItem w:displayText="تقنية الإتصالات والمعلومات" w:value="تقنية الإتصالات والمعلومات"/>
              <w:listItem w:displayText="الهندسة والتصنيع والبناء" w:value="الهندسة والتصنيع والبناء"/>
              <w:listItem w:displayText="الزراعة والحراجة ومصائد الأسماك والبيطرة" w:value="الزراعة والحراجة ومصائد الأسماك والبيطرة"/>
              <w:listItem w:displayText="الصحة والرفاه" w:value="الصحة والرفاه"/>
              <w:listItem w:displayText="الخدمات" w:value="الخدمات"/>
            </w:comboBox>
          </w:sdtPr>
          <w:sdtContent>
            <w:tc>
              <w:tcPr>
                <w:tcW w:w="3778" w:type="dxa"/>
                <w:shd w:val="clear" w:color="auto" w:fill="auto"/>
              </w:tcPr>
              <w:p w14:paraId="513FCF2F" w14:textId="70FF5E3A" w:rsidR="00B41FB5" w:rsidRPr="005E4EAE" w:rsidRDefault="00B41FB5" w:rsidP="0029590F">
                <w:pPr>
                  <w:bidi/>
                  <w:spacing w:line="276" w:lineRule="auto"/>
                  <w:rPr>
                    <w:b/>
                    <w:bCs/>
                    <w:color w:val="000000" w:themeColor="text1"/>
                    <w:rtl/>
                  </w:rPr>
                </w:pPr>
                <w:r w:rsidRPr="005E4EAE">
                  <w:rPr>
                    <w:rStyle w:val="PlaceholderText"/>
                    <w:color w:val="000000" w:themeColor="text1"/>
                    <w:shd w:val="clear" w:color="auto" w:fill="F2F2F2" w:themeFill="background1" w:themeFillShade="F2"/>
                    <w:rtl/>
                  </w:rPr>
                  <w:t xml:space="preserve">اختر مجال التخصص </w:t>
                </w:r>
              </w:p>
            </w:tc>
          </w:sdtContent>
        </w:sdt>
        <w:tc>
          <w:tcPr>
            <w:tcW w:w="901" w:type="dxa"/>
            <w:shd w:val="clear" w:color="auto" w:fill="4C3D8E"/>
          </w:tcPr>
          <w:p w14:paraId="170A69C4" w14:textId="7A2623AB" w:rsidR="00B41FB5" w:rsidRPr="005E4EAE" w:rsidRDefault="00B41FB5" w:rsidP="0029590F">
            <w:pPr>
              <w:bidi/>
              <w:spacing w:line="276" w:lineRule="auto"/>
              <w:jc w:val="center"/>
              <w:rPr>
                <w:b/>
                <w:bCs/>
                <w:color w:val="000000" w:themeColor="text1"/>
                <w:rtl/>
              </w:rPr>
            </w:pPr>
            <w:r w:rsidRPr="005E4EAE">
              <w:rPr>
                <w:b/>
                <w:bCs/>
                <w:color w:val="FFFFFF" w:themeColor="background1"/>
                <w:rtl/>
              </w:rPr>
              <w:t>الرمز</w:t>
            </w:r>
          </w:p>
        </w:tc>
        <w:tc>
          <w:tcPr>
            <w:tcW w:w="1881" w:type="dxa"/>
            <w:shd w:val="clear" w:color="auto" w:fill="F2F2F2" w:themeFill="background1" w:themeFillShade="F2"/>
          </w:tcPr>
          <w:p w14:paraId="3D8E1F0B" w14:textId="0323FF6B" w:rsidR="00B41FB5" w:rsidRPr="005E4EAE" w:rsidRDefault="00B41FB5" w:rsidP="0029590F">
            <w:pPr>
              <w:bidi/>
              <w:spacing w:line="276" w:lineRule="auto"/>
              <w:rPr>
                <w:b/>
                <w:bCs/>
                <w:color w:val="000000" w:themeColor="text1"/>
                <w:rtl/>
              </w:rPr>
            </w:pPr>
          </w:p>
        </w:tc>
      </w:tr>
      <w:tr w:rsidR="004C778D" w:rsidRPr="005E4EAE" w14:paraId="199D0917" w14:textId="77777777" w:rsidTr="0029590F">
        <w:trPr>
          <w:trHeight w:val="576"/>
        </w:trPr>
        <w:tc>
          <w:tcPr>
            <w:tcW w:w="3068" w:type="dxa"/>
            <w:shd w:val="clear" w:color="auto" w:fill="4C3D8E"/>
          </w:tcPr>
          <w:p w14:paraId="321B68BD" w14:textId="33EC401A" w:rsidR="004C778D" w:rsidRPr="005E4EAE" w:rsidRDefault="00647A30" w:rsidP="0029590F">
            <w:pPr>
              <w:bidi/>
              <w:jc w:val="center"/>
              <w:rPr>
                <w:color w:val="FFFFFF" w:themeColor="background1"/>
                <w:rtl/>
              </w:rPr>
            </w:pPr>
            <w:r w:rsidRPr="005E4EAE">
              <w:rPr>
                <w:b/>
                <w:bCs/>
                <w:color w:val="FFFFFF" w:themeColor="background1"/>
                <w:rtl/>
              </w:rPr>
              <w:t xml:space="preserve">مسمى </w:t>
            </w:r>
            <w:r w:rsidR="00052863" w:rsidRPr="005E4EAE">
              <w:rPr>
                <w:b/>
                <w:bCs/>
                <w:color w:val="FFFFFF" w:themeColor="background1"/>
                <w:rtl/>
              </w:rPr>
              <w:t>المعايير الأكاديمية التخصصية *</w:t>
            </w:r>
          </w:p>
        </w:tc>
        <w:tc>
          <w:tcPr>
            <w:tcW w:w="6560" w:type="dxa"/>
            <w:gridSpan w:val="3"/>
            <w:shd w:val="clear" w:color="auto" w:fill="auto"/>
          </w:tcPr>
          <w:p w14:paraId="3A84F44D" w14:textId="4AFBE8E0" w:rsidR="004C778D" w:rsidRPr="005E4EAE" w:rsidRDefault="004C778D" w:rsidP="0029590F">
            <w:pPr>
              <w:bidi/>
              <w:spacing w:line="276" w:lineRule="auto"/>
              <w:rPr>
                <w:color w:val="000000" w:themeColor="text1"/>
                <w:rtl/>
              </w:rPr>
            </w:pPr>
          </w:p>
        </w:tc>
      </w:tr>
      <w:tr w:rsidR="004C778D" w:rsidRPr="005E4EAE" w14:paraId="6DF6732F" w14:textId="77777777" w:rsidTr="0029590F">
        <w:trPr>
          <w:cnfStyle w:val="000000100000" w:firstRow="0" w:lastRow="0" w:firstColumn="0" w:lastColumn="0" w:oddVBand="0" w:evenVBand="0" w:oddHBand="1" w:evenHBand="0" w:firstRowFirstColumn="0" w:firstRowLastColumn="0" w:lastRowFirstColumn="0" w:lastRowLastColumn="0"/>
          <w:trHeight w:val="576"/>
        </w:trPr>
        <w:tc>
          <w:tcPr>
            <w:tcW w:w="3068" w:type="dxa"/>
            <w:shd w:val="clear" w:color="auto" w:fill="4C3D8E"/>
          </w:tcPr>
          <w:p w14:paraId="75FDD191" w14:textId="57BA3E28" w:rsidR="004C778D" w:rsidRPr="005E4EAE" w:rsidRDefault="004C778D" w:rsidP="0029590F">
            <w:pPr>
              <w:bidi/>
              <w:jc w:val="center"/>
              <w:rPr>
                <w:b/>
                <w:bCs/>
                <w:color w:val="FFFFFF" w:themeColor="background1"/>
                <w:rtl/>
              </w:rPr>
            </w:pPr>
            <w:r w:rsidRPr="005E4EAE">
              <w:rPr>
                <w:b/>
                <w:bCs/>
                <w:color w:val="FFFFFF" w:themeColor="background1"/>
                <w:rtl/>
              </w:rPr>
              <w:t>عدد مسارات البرنامج (إن وجد):</w:t>
            </w:r>
          </w:p>
        </w:tc>
        <w:tc>
          <w:tcPr>
            <w:tcW w:w="6560" w:type="dxa"/>
            <w:gridSpan w:val="3"/>
            <w:shd w:val="clear" w:color="auto" w:fill="F2F2F2" w:themeFill="background1" w:themeFillShade="F2"/>
          </w:tcPr>
          <w:p w14:paraId="00D45CBD" w14:textId="057F0C0C" w:rsidR="004C778D" w:rsidRPr="005E4EAE" w:rsidRDefault="004C778D" w:rsidP="0029590F">
            <w:pPr>
              <w:bidi/>
              <w:spacing w:line="276" w:lineRule="auto"/>
              <w:rPr>
                <w:b/>
                <w:bCs/>
                <w:color w:val="000000" w:themeColor="text1"/>
                <w:rtl/>
              </w:rPr>
            </w:pPr>
          </w:p>
        </w:tc>
      </w:tr>
    </w:tbl>
    <w:p w14:paraId="40A6A154" w14:textId="6EEF5F8C" w:rsidR="00DD620E" w:rsidRPr="005E4EAE" w:rsidRDefault="00DD620E" w:rsidP="00DD620E">
      <w:pPr>
        <w:bidi/>
        <w:spacing w:after="0" w:line="240" w:lineRule="auto"/>
        <w:jc w:val="both"/>
        <w:rPr>
          <w:rFonts w:ascii="Sakkal Majalla" w:eastAsia="Sakkal Majalla" w:hAnsi="Sakkal Majalla" w:cs="Sakkal Majalla"/>
          <w:color w:val="000000" w:themeColor="text1"/>
          <w:sz w:val="20"/>
          <w:szCs w:val="20"/>
        </w:rPr>
      </w:pPr>
      <w:r w:rsidRPr="005E4EAE">
        <w:rPr>
          <w:rFonts w:ascii="Sakkal Majalla" w:eastAsia="Sakkal Majalla" w:hAnsi="Sakkal Majalla" w:cs="Sakkal Majalla"/>
          <w:color w:val="000000" w:themeColor="text1"/>
          <w:sz w:val="20"/>
          <w:szCs w:val="20"/>
          <w:rtl/>
        </w:rPr>
        <w:t xml:space="preserve">* </w:t>
      </w:r>
      <w:r w:rsidR="003C5296" w:rsidRPr="005E4EAE">
        <w:rPr>
          <w:rFonts w:ascii="Sakkal Majalla" w:eastAsia="Sakkal Majalla" w:hAnsi="Sakkal Majalla" w:cs="Sakkal Majalla"/>
          <w:color w:val="000000" w:themeColor="text1"/>
          <w:sz w:val="20"/>
          <w:szCs w:val="20"/>
          <w:rtl/>
        </w:rPr>
        <w:t>عنوان مخرجات التعلم الرئيسة</w:t>
      </w:r>
      <w:r w:rsidR="00ED1965" w:rsidRPr="005E4EAE">
        <w:rPr>
          <w:rFonts w:ascii="Sakkal Majalla" w:eastAsia="Sakkal Majalla" w:hAnsi="Sakkal Majalla" w:cs="Sakkal Majalla"/>
          <w:color w:val="000000" w:themeColor="text1"/>
          <w:sz w:val="20"/>
          <w:szCs w:val="20"/>
          <w:rtl/>
        </w:rPr>
        <w:t xml:space="preserve"> حسب وثيقة</w:t>
      </w:r>
      <w:r w:rsidR="003C5296" w:rsidRPr="005E4EAE">
        <w:rPr>
          <w:rFonts w:ascii="Sakkal Majalla" w:eastAsia="Sakkal Majalla" w:hAnsi="Sakkal Majalla" w:cs="Sakkal Majalla"/>
          <w:color w:val="000000" w:themeColor="text1"/>
          <w:sz w:val="20"/>
          <w:szCs w:val="20"/>
          <w:rtl/>
        </w:rPr>
        <w:t xml:space="preserve"> </w:t>
      </w:r>
      <w:r w:rsidR="0094688F" w:rsidRPr="005E4EAE">
        <w:rPr>
          <w:rFonts w:ascii="Sakkal Majalla" w:eastAsia="Sakkal Majalla" w:hAnsi="Sakkal Majalla" w:cs="Sakkal Majalla"/>
          <w:color w:val="000000" w:themeColor="text1"/>
          <w:sz w:val="20"/>
          <w:szCs w:val="20"/>
          <w:rtl/>
        </w:rPr>
        <w:t>هيئة تقويم التعليم والتدريب</w:t>
      </w:r>
      <w:r w:rsidR="00ED1965" w:rsidRPr="005E4EAE">
        <w:rPr>
          <w:rFonts w:ascii="Sakkal Majalla" w:eastAsia="Sakkal Majalla" w:hAnsi="Sakkal Majalla" w:cs="Sakkal Majalla"/>
          <w:color w:val="000000" w:themeColor="text1"/>
          <w:sz w:val="20"/>
          <w:szCs w:val="20"/>
          <w:rtl/>
        </w:rPr>
        <w:t>.</w:t>
      </w:r>
    </w:p>
    <w:p w14:paraId="53BBABD1" w14:textId="77777777" w:rsidR="00EA580F" w:rsidRPr="005E4EAE" w:rsidRDefault="00EA580F" w:rsidP="00DD620E">
      <w:pPr>
        <w:bidi/>
        <w:spacing w:after="0"/>
        <w:rPr>
          <w:rFonts w:ascii="Sakkal Majalla" w:hAnsi="Sakkal Majalla" w:cs="Sakkal Majalla"/>
          <w:b/>
          <w:bCs/>
          <w:color w:val="5279BB"/>
          <w:sz w:val="28"/>
          <w:szCs w:val="32"/>
          <w:rtl/>
        </w:rPr>
      </w:pPr>
    </w:p>
    <w:p w14:paraId="6D4C238A" w14:textId="77777777" w:rsidR="00EA580F" w:rsidRPr="005E4EAE" w:rsidRDefault="00EA580F" w:rsidP="00DD620E">
      <w:pPr>
        <w:spacing w:after="0"/>
        <w:rPr>
          <w:rFonts w:ascii="Sakkal Majalla" w:hAnsi="Sakkal Majalla" w:cs="Sakkal Majalla"/>
          <w:b/>
          <w:bCs/>
          <w:color w:val="5279BB"/>
          <w:sz w:val="28"/>
          <w:szCs w:val="32"/>
          <w:rtl/>
        </w:rPr>
      </w:pPr>
      <w:r w:rsidRPr="005E4EAE">
        <w:rPr>
          <w:rFonts w:ascii="Sakkal Majalla" w:hAnsi="Sakkal Majalla" w:cs="Sakkal Majalla"/>
          <w:b/>
          <w:bCs/>
          <w:color w:val="5279BB"/>
          <w:sz w:val="28"/>
          <w:szCs w:val="32"/>
          <w:rtl/>
        </w:rPr>
        <w:br w:type="page"/>
      </w:r>
    </w:p>
    <w:p w14:paraId="5EC0A6D7" w14:textId="0E6F05AE" w:rsidR="001F3903" w:rsidRPr="005E4EAE" w:rsidRDefault="004C5A4B" w:rsidP="0029590F">
      <w:pPr>
        <w:pStyle w:val="Heading1"/>
        <w:bidi/>
        <w:rPr>
          <w:rStyle w:val="a"/>
          <w:rFonts w:ascii="Sakkal Majalla" w:hAnsi="Sakkal Majalla" w:cs="Sakkal Majalla"/>
          <w:b/>
          <w:bCs/>
          <w:color w:val="4C3D8E"/>
          <w:sz w:val="32"/>
          <w:szCs w:val="32"/>
          <w:rtl/>
          <w:lang w:bidi="ar-YE"/>
        </w:rPr>
      </w:pPr>
      <w:r w:rsidRPr="005E4EAE">
        <w:rPr>
          <w:rStyle w:val="a"/>
          <w:rFonts w:ascii="Sakkal Majalla" w:hAnsi="Sakkal Majalla" w:cs="Sakkal Majalla"/>
          <w:b/>
          <w:bCs/>
          <w:color w:val="4C3D8E"/>
          <w:sz w:val="32"/>
          <w:szCs w:val="32"/>
          <w:rtl/>
          <w:lang w:bidi="ar-YE"/>
        </w:rPr>
        <w:lastRenderedPageBreak/>
        <w:t xml:space="preserve">ب. </w:t>
      </w:r>
      <w:r w:rsidR="001F3903" w:rsidRPr="005E4EAE">
        <w:rPr>
          <w:rStyle w:val="a"/>
          <w:rFonts w:ascii="Sakkal Majalla" w:hAnsi="Sakkal Majalla" w:cs="Sakkal Majalla"/>
          <w:b/>
          <w:bCs/>
          <w:color w:val="4C3D8E"/>
          <w:sz w:val="32"/>
          <w:szCs w:val="32"/>
          <w:rtl/>
          <w:lang w:bidi="ar-YE"/>
        </w:rPr>
        <w:t>الاتساق مع المعايير الأكاديمية التخصصية</w:t>
      </w:r>
    </w:p>
    <w:p w14:paraId="74AF7796" w14:textId="20F47E95" w:rsidR="0018356E" w:rsidRPr="005E4EAE" w:rsidRDefault="0018356E" w:rsidP="005E4EAE">
      <w:pPr>
        <w:pStyle w:val="Heading2"/>
      </w:pPr>
      <w:r w:rsidRPr="005E4EAE">
        <w:rPr>
          <w:rtl/>
        </w:rPr>
        <w:t>نواتج التعلم الرئيسة</w:t>
      </w:r>
    </w:p>
    <w:p w14:paraId="789CB31A" w14:textId="33787905" w:rsidR="002870CE" w:rsidRPr="00C95E65" w:rsidRDefault="00D97347" w:rsidP="002870CE">
      <w:pPr>
        <w:bidi/>
        <w:spacing w:after="0"/>
        <w:rPr>
          <w:rFonts w:ascii="Sakkal Majalla" w:hAnsi="Sakkal Majalla" w:cs="Sakkal Majalla"/>
          <w:color w:val="000000" w:themeColor="text1"/>
          <w:sz w:val="20"/>
          <w:szCs w:val="20"/>
          <w:rtl/>
        </w:rPr>
      </w:pPr>
      <w:r w:rsidRPr="00C95E65">
        <w:rPr>
          <w:rFonts w:ascii="Sakkal Majalla" w:hAnsi="Sakkal Majalla" w:cs="Sakkal Majalla"/>
          <w:color w:val="000000" w:themeColor="text1"/>
          <w:sz w:val="20"/>
          <w:szCs w:val="20"/>
          <w:rtl/>
        </w:rPr>
        <w:t>أدرج</w:t>
      </w:r>
      <w:r w:rsidR="002E7A9B" w:rsidRPr="00C95E65">
        <w:rPr>
          <w:rFonts w:ascii="Sakkal Majalla" w:hAnsi="Sakkal Majalla" w:cs="Sakkal Majalla"/>
          <w:color w:val="000000" w:themeColor="text1"/>
          <w:sz w:val="20"/>
          <w:szCs w:val="20"/>
          <w:rtl/>
        </w:rPr>
        <w:t xml:space="preserve"> نواتج التعلم الرئيسة </w:t>
      </w:r>
      <w:r w:rsidR="00044A2E" w:rsidRPr="00C95E65">
        <w:rPr>
          <w:rFonts w:ascii="Sakkal Majalla" w:hAnsi="Sakkal Majalla" w:cs="Sakkal Majalla"/>
          <w:color w:val="000000" w:themeColor="text1"/>
          <w:sz w:val="20"/>
          <w:szCs w:val="20"/>
          <w:rtl/>
        </w:rPr>
        <w:t>(</w:t>
      </w:r>
      <w:r w:rsidR="00955619" w:rsidRPr="00C95E65">
        <w:rPr>
          <w:rFonts w:ascii="Sakkal Majalla" w:hAnsi="Sakkal Majalla" w:cs="Sakkal Majalla"/>
          <w:color w:val="000000" w:themeColor="text1"/>
          <w:sz w:val="20"/>
          <w:szCs w:val="20"/>
          <w:rtl/>
        </w:rPr>
        <w:t>وثيقة هيئة تقويم التعليم</w:t>
      </w:r>
      <w:r w:rsidR="00723EBC" w:rsidRPr="00C95E65">
        <w:rPr>
          <w:rFonts w:ascii="Sakkal Majalla" w:hAnsi="Sakkal Majalla" w:cs="Sakkal Majalla"/>
          <w:color w:val="000000" w:themeColor="text1"/>
          <w:sz w:val="20"/>
          <w:szCs w:val="20"/>
          <w:rtl/>
        </w:rPr>
        <w:t xml:space="preserve"> والتدريب)</w:t>
      </w:r>
      <w:r w:rsidR="0053165A" w:rsidRPr="00C95E65">
        <w:rPr>
          <w:rFonts w:ascii="Sakkal Majalla" w:hAnsi="Sakkal Majalla" w:cs="Sakkal Majalla"/>
          <w:color w:val="000000" w:themeColor="text1"/>
          <w:sz w:val="20"/>
          <w:szCs w:val="20"/>
          <w:rtl/>
        </w:rPr>
        <w:t>.</w:t>
      </w:r>
    </w:p>
    <w:tbl>
      <w:tblPr>
        <w:tblStyle w:val="NCAAA"/>
        <w:bidiVisual/>
        <w:tblW w:w="5000" w:type="pct"/>
        <w:tblLook w:val="04A0" w:firstRow="1" w:lastRow="0" w:firstColumn="1" w:lastColumn="0" w:noHBand="0" w:noVBand="1"/>
      </w:tblPr>
      <w:tblGrid>
        <w:gridCol w:w="1080"/>
        <w:gridCol w:w="8548"/>
      </w:tblGrid>
      <w:tr w:rsidR="00BF0704" w:rsidRPr="005E4EAE" w14:paraId="577BE19C" w14:textId="77777777" w:rsidTr="00BF0704">
        <w:trPr>
          <w:cnfStyle w:val="100000000000" w:firstRow="1" w:lastRow="0" w:firstColumn="0" w:lastColumn="0" w:oddVBand="0" w:evenVBand="0" w:oddHBand="0" w:evenHBand="0" w:firstRowFirstColumn="0" w:firstRowLastColumn="0" w:lastRowFirstColumn="0" w:lastRowLastColumn="0"/>
        </w:trPr>
        <w:tc>
          <w:tcPr>
            <w:tcW w:w="561" w:type="pct"/>
          </w:tcPr>
          <w:p w14:paraId="43809DAA" w14:textId="77777777" w:rsidR="00BF0704" w:rsidRPr="005E4EAE" w:rsidRDefault="00BF0704" w:rsidP="00A662CE">
            <w:pPr>
              <w:bidi/>
              <w:jc w:val="center"/>
              <w:rPr>
                <w:bCs/>
                <w:sz w:val="24"/>
                <w:szCs w:val="24"/>
                <w:rtl/>
              </w:rPr>
            </w:pPr>
            <w:r w:rsidRPr="005E4EAE">
              <w:rPr>
                <w:bCs/>
                <w:sz w:val="24"/>
                <w:szCs w:val="24"/>
                <w:rtl/>
              </w:rPr>
              <w:t>الرمز</w:t>
            </w:r>
          </w:p>
        </w:tc>
        <w:tc>
          <w:tcPr>
            <w:tcW w:w="4439" w:type="pct"/>
          </w:tcPr>
          <w:p w14:paraId="382D6570" w14:textId="2C6A8C76" w:rsidR="00BF0704" w:rsidRPr="005E4EAE" w:rsidRDefault="00BF0704" w:rsidP="00A662CE">
            <w:pPr>
              <w:bidi/>
              <w:ind w:hanging="2"/>
              <w:jc w:val="center"/>
              <w:rPr>
                <w:b/>
                <w:bCs/>
                <w:sz w:val="24"/>
                <w:szCs w:val="24"/>
                <w:rtl/>
              </w:rPr>
            </w:pPr>
            <w:r w:rsidRPr="005E4EAE">
              <w:rPr>
                <w:b/>
                <w:bCs/>
                <w:sz w:val="24"/>
                <w:szCs w:val="24"/>
                <w:rtl/>
              </w:rPr>
              <w:t>نواتج التعلم الرئيسة</w:t>
            </w:r>
          </w:p>
        </w:tc>
      </w:tr>
      <w:tr w:rsidR="00BF0704" w:rsidRPr="005E4EAE" w14:paraId="0C80FE4F" w14:textId="77777777" w:rsidTr="00BF0704">
        <w:trPr>
          <w:cnfStyle w:val="000000100000" w:firstRow="0" w:lastRow="0" w:firstColumn="0" w:lastColumn="0" w:oddVBand="0" w:evenVBand="0" w:oddHBand="1" w:evenHBand="0" w:firstRowFirstColumn="0" w:firstRowLastColumn="0" w:lastRowFirstColumn="0" w:lastRowLastColumn="0"/>
        </w:trPr>
        <w:tc>
          <w:tcPr>
            <w:tcW w:w="561" w:type="pct"/>
          </w:tcPr>
          <w:p w14:paraId="10E2A37C" w14:textId="77777777" w:rsidR="00BF0704" w:rsidRPr="005E4EAE" w:rsidRDefault="00BF0704" w:rsidP="00A662CE">
            <w:pPr>
              <w:pStyle w:val="ListParagraph"/>
              <w:numPr>
                <w:ilvl w:val="0"/>
                <w:numId w:val="2"/>
              </w:numPr>
              <w:bidi/>
              <w:ind w:left="346" w:hanging="346"/>
              <w:jc w:val="center"/>
              <w:rPr>
                <w:bCs/>
                <w:sz w:val="24"/>
                <w:szCs w:val="24"/>
                <w:rtl/>
              </w:rPr>
            </w:pPr>
          </w:p>
        </w:tc>
        <w:tc>
          <w:tcPr>
            <w:tcW w:w="4439" w:type="pct"/>
          </w:tcPr>
          <w:p w14:paraId="61A68750" w14:textId="77777777" w:rsidR="00BF0704" w:rsidRPr="005E4EAE" w:rsidRDefault="00BF0704" w:rsidP="00A662CE">
            <w:pPr>
              <w:bidi/>
              <w:ind w:hanging="2"/>
              <w:rPr>
                <w:b/>
                <w:bCs/>
                <w:sz w:val="24"/>
                <w:szCs w:val="24"/>
                <w:rtl/>
              </w:rPr>
            </w:pPr>
          </w:p>
        </w:tc>
      </w:tr>
      <w:tr w:rsidR="00BF0704" w:rsidRPr="005E4EAE" w14:paraId="48AD62AC" w14:textId="77777777" w:rsidTr="00BF0704">
        <w:tc>
          <w:tcPr>
            <w:tcW w:w="561" w:type="pct"/>
          </w:tcPr>
          <w:p w14:paraId="4BA8D379" w14:textId="77777777" w:rsidR="00BF0704" w:rsidRPr="005E4EAE" w:rsidRDefault="00BF0704" w:rsidP="00A662CE">
            <w:pPr>
              <w:pStyle w:val="ListParagraph"/>
              <w:numPr>
                <w:ilvl w:val="0"/>
                <w:numId w:val="2"/>
              </w:numPr>
              <w:bidi/>
              <w:ind w:left="346" w:hanging="346"/>
              <w:jc w:val="center"/>
              <w:rPr>
                <w:bCs/>
                <w:sz w:val="24"/>
                <w:szCs w:val="24"/>
                <w:rtl/>
              </w:rPr>
            </w:pPr>
          </w:p>
        </w:tc>
        <w:tc>
          <w:tcPr>
            <w:tcW w:w="4439" w:type="pct"/>
          </w:tcPr>
          <w:p w14:paraId="26C59A55" w14:textId="77777777" w:rsidR="00BF0704" w:rsidRPr="005E4EAE" w:rsidRDefault="00BF0704" w:rsidP="00A662CE">
            <w:pPr>
              <w:bidi/>
              <w:ind w:hanging="2"/>
              <w:rPr>
                <w:b/>
                <w:bCs/>
                <w:sz w:val="24"/>
                <w:szCs w:val="24"/>
                <w:rtl/>
              </w:rPr>
            </w:pPr>
          </w:p>
        </w:tc>
      </w:tr>
      <w:tr w:rsidR="00BF0704" w:rsidRPr="005E4EAE" w14:paraId="243DAEF0" w14:textId="77777777" w:rsidTr="00BF0704">
        <w:trPr>
          <w:cnfStyle w:val="000000100000" w:firstRow="0" w:lastRow="0" w:firstColumn="0" w:lastColumn="0" w:oddVBand="0" w:evenVBand="0" w:oddHBand="1" w:evenHBand="0" w:firstRowFirstColumn="0" w:firstRowLastColumn="0" w:lastRowFirstColumn="0" w:lastRowLastColumn="0"/>
        </w:trPr>
        <w:tc>
          <w:tcPr>
            <w:tcW w:w="561" w:type="pct"/>
          </w:tcPr>
          <w:p w14:paraId="3EAF3AA0" w14:textId="77777777" w:rsidR="00BF0704" w:rsidRPr="005E4EAE" w:rsidRDefault="00BF0704" w:rsidP="00A662CE">
            <w:pPr>
              <w:pStyle w:val="ListParagraph"/>
              <w:numPr>
                <w:ilvl w:val="0"/>
                <w:numId w:val="2"/>
              </w:numPr>
              <w:bidi/>
              <w:ind w:left="346" w:hanging="346"/>
              <w:jc w:val="center"/>
              <w:rPr>
                <w:b/>
                <w:bCs/>
                <w:sz w:val="24"/>
                <w:szCs w:val="24"/>
                <w:rtl/>
              </w:rPr>
            </w:pPr>
          </w:p>
        </w:tc>
        <w:tc>
          <w:tcPr>
            <w:tcW w:w="4439" w:type="pct"/>
          </w:tcPr>
          <w:p w14:paraId="6368D34E" w14:textId="77777777" w:rsidR="00BF0704" w:rsidRPr="005E4EAE" w:rsidRDefault="00BF0704" w:rsidP="00A662CE">
            <w:pPr>
              <w:bidi/>
              <w:ind w:hanging="2"/>
              <w:rPr>
                <w:b/>
                <w:bCs/>
                <w:sz w:val="24"/>
                <w:szCs w:val="24"/>
                <w:rtl/>
              </w:rPr>
            </w:pPr>
          </w:p>
        </w:tc>
      </w:tr>
      <w:tr w:rsidR="00BF0704" w:rsidRPr="005E4EAE" w14:paraId="01BCF442" w14:textId="77777777" w:rsidTr="00BF0704">
        <w:tc>
          <w:tcPr>
            <w:tcW w:w="561" w:type="pct"/>
          </w:tcPr>
          <w:p w14:paraId="6D6CF38B" w14:textId="3A68524F" w:rsidR="00BF0704" w:rsidRPr="005E4EAE" w:rsidRDefault="00BF0704" w:rsidP="00715642">
            <w:pPr>
              <w:pStyle w:val="ListParagraph"/>
              <w:numPr>
                <w:ilvl w:val="0"/>
                <w:numId w:val="2"/>
              </w:numPr>
              <w:bidi/>
              <w:ind w:left="346" w:hanging="346"/>
              <w:jc w:val="center"/>
              <w:rPr>
                <w:b/>
                <w:bCs/>
                <w:sz w:val="24"/>
                <w:szCs w:val="24"/>
                <w:rtl/>
              </w:rPr>
            </w:pPr>
          </w:p>
        </w:tc>
        <w:tc>
          <w:tcPr>
            <w:tcW w:w="4439" w:type="pct"/>
          </w:tcPr>
          <w:p w14:paraId="07C80AD8" w14:textId="77777777" w:rsidR="00BF0704" w:rsidRPr="005E4EAE" w:rsidRDefault="00BF0704" w:rsidP="00A662CE">
            <w:pPr>
              <w:bidi/>
              <w:ind w:hanging="2"/>
              <w:rPr>
                <w:b/>
                <w:bCs/>
                <w:sz w:val="24"/>
                <w:szCs w:val="24"/>
                <w:rtl/>
              </w:rPr>
            </w:pPr>
          </w:p>
        </w:tc>
      </w:tr>
      <w:tr w:rsidR="007C7C65" w:rsidRPr="005E4EAE" w14:paraId="15961AF2" w14:textId="77777777" w:rsidTr="00BF0704">
        <w:trPr>
          <w:cnfStyle w:val="000000100000" w:firstRow="0" w:lastRow="0" w:firstColumn="0" w:lastColumn="0" w:oddVBand="0" w:evenVBand="0" w:oddHBand="1" w:evenHBand="0" w:firstRowFirstColumn="0" w:firstRowLastColumn="0" w:lastRowFirstColumn="0" w:lastRowLastColumn="0"/>
        </w:trPr>
        <w:tc>
          <w:tcPr>
            <w:tcW w:w="561" w:type="pct"/>
          </w:tcPr>
          <w:p w14:paraId="4C01D37C" w14:textId="77777777" w:rsidR="007C7C65" w:rsidRPr="005E4EAE" w:rsidRDefault="007C7C65" w:rsidP="00715642">
            <w:pPr>
              <w:pStyle w:val="ListParagraph"/>
              <w:numPr>
                <w:ilvl w:val="0"/>
                <w:numId w:val="2"/>
              </w:numPr>
              <w:bidi/>
              <w:ind w:left="346" w:hanging="346"/>
              <w:jc w:val="center"/>
              <w:rPr>
                <w:b/>
                <w:bCs/>
                <w:sz w:val="24"/>
                <w:szCs w:val="24"/>
                <w:rtl/>
              </w:rPr>
            </w:pPr>
          </w:p>
        </w:tc>
        <w:tc>
          <w:tcPr>
            <w:tcW w:w="4439" w:type="pct"/>
          </w:tcPr>
          <w:p w14:paraId="7D1B2638" w14:textId="77777777" w:rsidR="007C7C65" w:rsidRPr="005E4EAE" w:rsidRDefault="007C7C65" w:rsidP="00A662CE">
            <w:pPr>
              <w:bidi/>
              <w:ind w:hanging="2"/>
              <w:rPr>
                <w:b/>
                <w:bCs/>
                <w:sz w:val="24"/>
                <w:szCs w:val="24"/>
                <w:rtl/>
              </w:rPr>
            </w:pPr>
          </w:p>
        </w:tc>
      </w:tr>
      <w:tr w:rsidR="007C7C65" w:rsidRPr="005E4EAE" w14:paraId="77DE1CF4" w14:textId="77777777" w:rsidTr="00BF0704">
        <w:tc>
          <w:tcPr>
            <w:tcW w:w="561" w:type="pct"/>
          </w:tcPr>
          <w:p w14:paraId="4416E877" w14:textId="77777777" w:rsidR="007C7C65" w:rsidRPr="005E4EAE" w:rsidRDefault="007C7C65" w:rsidP="00715642">
            <w:pPr>
              <w:pStyle w:val="ListParagraph"/>
              <w:numPr>
                <w:ilvl w:val="0"/>
                <w:numId w:val="2"/>
              </w:numPr>
              <w:bidi/>
              <w:ind w:left="346" w:hanging="346"/>
              <w:jc w:val="center"/>
              <w:rPr>
                <w:b/>
                <w:bCs/>
                <w:sz w:val="24"/>
                <w:szCs w:val="24"/>
                <w:rtl/>
              </w:rPr>
            </w:pPr>
          </w:p>
        </w:tc>
        <w:tc>
          <w:tcPr>
            <w:tcW w:w="4439" w:type="pct"/>
          </w:tcPr>
          <w:p w14:paraId="3DE0E5D6" w14:textId="77777777" w:rsidR="007C7C65" w:rsidRPr="005E4EAE" w:rsidRDefault="007C7C65" w:rsidP="00A662CE">
            <w:pPr>
              <w:bidi/>
              <w:ind w:hanging="2"/>
              <w:rPr>
                <w:b/>
                <w:bCs/>
                <w:sz w:val="24"/>
                <w:szCs w:val="24"/>
                <w:rtl/>
              </w:rPr>
            </w:pPr>
          </w:p>
        </w:tc>
      </w:tr>
      <w:tr w:rsidR="007C7C65" w:rsidRPr="005E4EAE" w14:paraId="228B75AF" w14:textId="77777777" w:rsidTr="00BF0704">
        <w:trPr>
          <w:cnfStyle w:val="000000100000" w:firstRow="0" w:lastRow="0" w:firstColumn="0" w:lastColumn="0" w:oddVBand="0" w:evenVBand="0" w:oddHBand="1" w:evenHBand="0" w:firstRowFirstColumn="0" w:firstRowLastColumn="0" w:lastRowFirstColumn="0" w:lastRowLastColumn="0"/>
        </w:trPr>
        <w:tc>
          <w:tcPr>
            <w:tcW w:w="561" w:type="pct"/>
          </w:tcPr>
          <w:p w14:paraId="4F27A365" w14:textId="77777777" w:rsidR="007C7C65" w:rsidRPr="005E4EAE" w:rsidRDefault="007C7C65" w:rsidP="00715642">
            <w:pPr>
              <w:pStyle w:val="ListParagraph"/>
              <w:numPr>
                <w:ilvl w:val="0"/>
                <w:numId w:val="2"/>
              </w:numPr>
              <w:bidi/>
              <w:ind w:left="346" w:hanging="346"/>
              <w:jc w:val="center"/>
              <w:rPr>
                <w:b/>
                <w:bCs/>
                <w:sz w:val="24"/>
                <w:szCs w:val="24"/>
                <w:rtl/>
              </w:rPr>
            </w:pPr>
          </w:p>
        </w:tc>
        <w:tc>
          <w:tcPr>
            <w:tcW w:w="4439" w:type="pct"/>
          </w:tcPr>
          <w:p w14:paraId="3EB43614" w14:textId="77777777" w:rsidR="007C7C65" w:rsidRPr="005E4EAE" w:rsidRDefault="007C7C65" w:rsidP="00A662CE">
            <w:pPr>
              <w:bidi/>
              <w:ind w:hanging="2"/>
              <w:rPr>
                <w:b/>
                <w:bCs/>
                <w:sz w:val="24"/>
                <w:szCs w:val="24"/>
                <w:rtl/>
              </w:rPr>
            </w:pPr>
          </w:p>
        </w:tc>
      </w:tr>
      <w:tr w:rsidR="007C7C65" w:rsidRPr="005E4EAE" w14:paraId="33B415C8" w14:textId="77777777" w:rsidTr="00BF0704">
        <w:tc>
          <w:tcPr>
            <w:tcW w:w="561" w:type="pct"/>
          </w:tcPr>
          <w:p w14:paraId="288AB347" w14:textId="77777777" w:rsidR="007C7C65" w:rsidRPr="005E4EAE" w:rsidRDefault="007C7C65" w:rsidP="00715642">
            <w:pPr>
              <w:pStyle w:val="ListParagraph"/>
              <w:numPr>
                <w:ilvl w:val="0"/>
                <w:numId w:val="2"/>
              </w:numPr>
              <w:bidi/>
              <w:ind w:left="346" w:hanging="346"/>
              <w:jc w:val="center"/>
              <w:rPr>
                <w:b/>
                <w:bCs/>
                <w:sz w:val="24"/>
                <w:szCs w:val="24"/>
                <w:rtl/>
              </w:rPr>
            </w:pPr>
          </w:p>
        </w:tc>
        <w:tc>
          <w:tcPr>
            <w:tcW w:w="4439" w:type="pct"/>
          </w:tcPr>
          <w:p w14:paraId="6C0C6CBA" w14:textId="77777777" w:rsidR="007C7C65" w:rsidRPr="005E4EAE" w:rsidRDefault="007C7C65" w:rsidP="00A662CE">
            <w:pPr>
              <w:bidi/>
              <w:ind w:hanging="2"/>
              <w:rPr>
                <w:b/>
                <w:bCs/>
                <w:sz w:val="24"/>
                <w:szCs w:val="24"/>
                <w:rtl/>
              </w:rPr>
            </w:pPr>
          </w:p>
        </w:tc>
      </w:tr>
      <w:tr w:rsidR="007C7C65" w:rsidRPr="005E4EAE" w14:paraId="0CBF022B" w14:textId="77777777" w:rsidTr="00BF0704">
        <w:trPr>
          <w:cnfStyle w:val="000000100000" w:firstRow="0" w:lastRow="0" w:firstColumn="0" w:lastColumn="0" w:oddVBand="0" w:evenVBand="0" w:oddHBand="1" w:evenHBand="0" w:firstRowFirstColumn="0" w:firstRowLastColumn="0" w:lastRowFirstColumn="0" w:lastRowLastColumn="0"/>
        </w:trPr>
        <w:tc>
          <w:tcPr>
            <w:tcW w:w="561" w:type="pct"/>
          </w:tcPr>
          <w:p w14:paraId="2103D024" w14:textId="77777777" w:rsidR="007C7C65" w:rsidRPr="005E4EAE" w:rsidRDefault="007C7C65" w:rsidP="00715642">
            <w:pPr>
              <w:pStyle w:val="ListParagraph"/>
              <w:numPr>
                <w:ilvl w:val="0"/>
                <w:numId w:val="2"/>
              </w:numPr>
              <w:bidi/>
              <w:ind w:left="346" w:hanging="346"/>
              <w:jc w:val="center"/>
              <w:rPr>
                <w:b/>
                <w:bCs/>
                <w:sz w:val="24"/>
                <w:szCs w:val="24"/>
                <w:rtl/>
              </w:rPr>
            </w:pPr>
          </w:p>
        </w:tc>
        <w:tc>
          <w:tcPr>
            <w:tcW w:w="4439" w:type="pct"/>
          </w:tcPr>
          <w:p w14:paraId="2A54A808" w14:textId="77777777" w:rsidR="007C7C65" w:rsidRPr="005E4EAE" w:rsidRDefault="007C7C65" w:rsidP="00A662CE">
            <w:pPr>
              <w:bidi/>
              <w:ind w:hanging="2"/>
              <w:rPr>
                <w:b/>
                <w:bCs/>
                <w:sz w:val="24"/>
                <w:szCs w:val="24"/>
                <w:rtl/>
              </w:rPr>
            </w:pPr>
          </w:p>
        </w:tc>
      </w:tr>
      <w:tr w:rsidR="007C7C65" w:rsidRPr="005E4EAE" w14:paraId="733F9D07" w14:textId="77777777" w:rsidTr="00BF0704">
        <w:tc>
          <w:tcPr>
            <w:tcW w:w="561" w:type="pct"/>
          </w:tcPr>
          <w:p w14:paraId="399D290C" w14:textId="5C6D22F4" w:rsidR="007C7C65" w:rsidRPr="005E4EAE" w:rsidRDefault="00715642" w:rsidP="00715642">
            <w:pPr>
              <w:bidi/>
              <w:jc w:val="center"/>
              <w:rPr>
                <w:b/>
                <w:bCs/>
                <w:sz w:val="24"/>
                <w:szCs w:val="24"/>
                <w:rtl/>
              </w:rPr>
            </w:pPr>
            <w:r w:rsidRPr="005E4EAE">
              <w:rPr>
                <w:b/>
                <w:bCs/>
                <w:sz w:val="24"/>
                <w:szCs w:val="24"/>
                <w:rtl/>
              </w:rPr>
              <w:t>...</w:t>
            </w:r>
          </w:p>
        </w:tc>
        <w:tc>
          <w:tcPr>
            <w:tcW w:w="4439" w:type="pct"/>
          </w:tcPr>
          <w:p w14:paraId="5D3C741E" w14:textId="77777777" w:rsidR="007C7C65" w:rsidRPr="005E4EAE" w:rsidRDefault="007C7C65" w:rsidP="00A662CE">
            <w:pPr>
              <w:bidi/>
              <w:ind w:hanging="2"/>
              <w:rPr>
                <w:b/>
                <w:bCs/>
                <w:sz w:val="24"/>
                <w:szCs w:val="24"/>
                <w:rtl/>
              </w:rPr>
            </w:pPr>
          </w:p>
        </w:tc>
      </w:tr>
      <w:tr w:rsidR="007C7C65" w:rsidRPr="005E4EAE" w14:paraId="5BAA30DB" w14:textId="77777777" w:rsidTr="00BF0704">
        <w:trPr>
          <w:cnfStyle w:val="000000100000" w:firstRow="0" w:lastRow="0" w:firstColumn="0" w:lastColumn="0" w:oddVBand="0" w:evenVBand="0" w:oddHBand="1" w:evenHBand="0" w:firstRowFirstColumn="0" w:firstRowLastColumn="0" w:lastRowFirstColumn="0" w:lastRowLastColumn="0"/>
        </w:trPr>
        <w:tc>
          <w:tcPr>
            <w:tcW w:w="561" w:type="pct"/>
          </w:tcPr>
          <w:p w14:paraId="69233A8D" w14:textId="4D9D2764" w:rsidR="007C7C65" w:rsidRPr="005E4EAE" w:rsidRDefault="00715642" w:rsidP="00715642">
            <w:pPr>
              <w:bidi/>
              <w:jc w:val="center"/>
              <w:rPr>
                <w:b/>
                <w:bCs/>
                <w:sz w:val="24"/>
                <w:szCs w:val="24"/>
                <w:rtl/>
              </w:rPr>
            </w:pPr>
            <w:r w:rsidRPr="005E4EAE">
              <w:rPr>
                <w:b/>
                <w:bCs/>
                <w:sz w:val="24"/>
                <w:szCs w:val="24"/>
                <w:rtl/>
              </w:rPr>
              <w:t>...</w:t>
            </w:r>
          </w:p>
        </w:tc>
        <w:tc>
          <w:tcPr>
            <w:tcW w:w="4439" w:type="pct"/>
          </w:tcPr>
          <w:p w14:paraId="078A31EE" w14:textId="77777777" w:rsidR="007C7C65" w:rsidRPr="005E4EAE" w:rsidRDefault="007C7C65" w:rsidP="00A662CE">
            <w:pPr>
              <w:bidi/>
              <w:ind w:hanging="2"/>
              <w:rPr>
                <w:b/>
                <w:bCs/>
                <w:sz w:val="24"/>
                <w:szCs w:val="24"/>
                <w:rtl/>
              </w:rPr>
            </w:pPr>
          </w:p>
        </w:tc>
      </w:tr>
    </w:tbl>
    <w:p w14:paraId="0DE1799A" w14:textId="77777777" w:rsidR="0018356E" w:rsidRPr="005E4EAE" w:rsidRDefault="0018356E" w:rsidP="0018356E">
      <w:pPr>
        <w:bidi/>
        <w:spacing w:after="0"/>
        <w:jc w:val="both"/>
        <w:rPr>
          <w:rFonts w:ascii="Sakkal Majalla" w:hAnsi="Sakkal Majalla" w:cs="Sakkal Majalla"/>
          <w:bCs/>
          <w:color w:val="002060"/>
          <w:sz w:val="32"/>
          <w:szCs w:val="32"/>
        </w:rPr>
      </w:pPr>
    </w:p>
    <w:p w14:paraId="2484DA21" w14:textId="069DF43D" w:rsidR="00DE42BD" w:rsidRPr="005E4EAE" w:rsidRDefault="00DE42BD" w:rsidP="005E4EAE">
      <w:pPr>
        <w:pStyle w:val="Heading2"/>
        <w:ind w:left="282" w:hanging="283"/>
        <w:rPr>
          <w:rtl/>
        </w:rPr>
      </w:pPr>
      <w:r w:rsidRPr="005E4EAE">
        <w:rPr>
          <w:rtl/>
        </w:rPr>
        <w:t>نواتج التعلم للبرنامج</w:t>
      </w:r>
    </w:p>
    <w:p w14:paraId="67D4C328" w14:textId="35AE6393" w:rsidR="00C74940" w:rsidRPr="005E4EAE" w:rsidRDefault="00D97347" w:rsidP="0053165A">
      <w:pPr>
        <w:bidi/>
        <w:spacing w:after="0"/>
        <w:rPr>
          <w:rFonts w:ascii="Sakkal Majalla" w:hAnsi="Sakkal Majalla" w:cs="Sakkal Majalla"/>
          <w:color w:val="000000" w:themeColor="text1"/>
          <w:sz w:val="20"/>
          <w:szCs w:val="20"/>
          <w:rtl/>
        </w:rPr>
      </w:pPr>
      <w:r w:rsidRPr="005E4EAE">
        <w:rPr>
          <w:rFonts w:ascii="Sakkal Majalla" w:hAnsi="Sakkal Majalla" w:cs="Sakkal Majalla"/>
          <w:color w:val="000000" w:themeColor="text1"/>
          <w:sz w:val="20"/>
          <w:szCs w:val="20"/>
          <w:rtl/>
        </w:rPr>
        <w:t>أدرج</w:t>
      </w:r>
      <w:r w:rsidR="00C74940" w:rsidRPr="005E4EAE">
        <w:rPr>
          <w:rFonts w:ascii="Sakkal Majalla" w:hAnsi="Sakkal Majalla" w:cs="Sakkal Majalla"/>
          <w:color w:val="000000" w:themeColor="text1"/>
          <w:sz w:val="20"/>
          <w:szCs w:val="20"/>
          <w:rtl/>
        </w:rPr>
        <w:t xml:space="preserve"> نواتج التعلم للبرنامج.</w:t>
      </w:r>
    </w:p>
    <w:tbl>
      <w:tblPr>
        <w:tblStyle w:val="11"/>
        <w:bidiVisual/>
        <w:tblW w:w="5000" w:type="pct"/>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Look w:val="0480" w:firstRow="0" w:lastRow="0" w:firstColumn="1" w:lastColumn="0" w:noHBand="0" w:noVBand="1"/>
      </w:tblPr>
      <w:tblGrid>
        <w:gridCol w:w="1343"/>
        <w:gridCol w:w="8265"/>
      </w:tblGrid>
      <w:tr w:rsidR="005E4EAE" w:rsidRPr="005E4EAE" w14:paraId="339BC608" w14:textId="77777777" w:rsidTr="00966084">
        <w:trPr>
          <w:cnfStyle w:val="000000010000" w:firstRow="0" w:lastRow="0" w:firstColumn="0" w:lastColumn="0" w:oddVBand="0" w:evenVBand="0" w:oddHBand="0" w:evenHBand="1"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4C3D8E"/>
            <w:hideMark/>
          </w:tcPr>
          <w:p w14:paraId="04C0DFC3" w14:textId="7F7FC74D" w:rsidR="005E4EAE" w:rsidRPr="005E4EAE" w:rsidRDefault="005E4EAE" w:rsidP="005E4EAE">
            <w:pPr>
              <w:spacing w:after="0"/>
              <w:ind w:left="-2" w:firstLineChars="0" w:firstLine="0"/>
              <w:jc w:val="center"/>
            </w:pPr>
            <w:r w:rsidRPr="00BA4166">
              <w:t xml:space="preserve"> </w:t>
            </w:r>
            <w:r w:rsidRPr="00BA4166">
              <w:rPr>
                <w:rtl/>
              </w:rPr>
              <w:t>الرمز</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4C3D8E"/>
            <w:hideMark/>
          </w:tcPr>
          <w:p w14:paraId="7654F083" w14:textId="02DD23E8" w:rsidR="005E4EAE" w:rsidRPr="005E4EAE" w:rsidRDefault="005E4EAE" w:rsidP="005E4EAE">
            <w:pPr>
              <w:spacing w:after="0"/>
              <w:ind w:left="-2" w:firstLineChars="0" w:firstLine="0"/>
              <w:jc w:val="center"/>
              <w:cnfStyle w:val="000000010000" w:firstRow="0" w:lastRow="0" w:firstColumn="0" w:lastColumn="0" w:oddVBand="0" w:evenVBand="0" w:oddHBand="0" w:evenHBand="1" w:firstRowFirstColumn="0" w:firstRowLastColumn="0" w:lastRowFirstColumn="0" w:lastRowLastColumn="0"/>
              <w:rPr>
                <w:b/>
                <w:color w:val="FFFFFF" w:themeColor="background1"/>
                <w:rtl/>
              </w:rPr>
            </w:pPr>
            <w:r w:rsidRPr="005E4EAE">
              <w:rPr>
                <w:b/>
                <w:color w:val="FFFFFF" w:themeColor="background1"/>
                <w:rtl/>
              </w:rPr>
              <w:t>نواتج تعلم البرنامج</w:t>
            </w:r>
          </w:p>
        </w:tc>
      </w:tr>
      <w:tr w:rsidR="005E4EAE" w:rsidRPr="005E4EAE" w14:paraId="592F90A9" w14:textId="77777777" w:rsidTr="005E4EA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52B5C2"/>
            <w:hideMark/>
          </w:tcPr>
          <w:p w14:paraId="7A08DEDE" w14:textId="06F490C0" w:rsidR="005E4EAE" w:rsidRPr="005E4EAE" w:rsidRDefault="005E4EAE" w:rsidP="005E4EAE">
            <w:pPr>
              <w:spacing w:after="0"/>
              <w:ind w:left="-2" w:firstLineChars="0" w:firstLine="0"/>
              <w:jc w:val="center"/>
              <w:rPr>
                <w:bCs/>
                <w:sz w:val="24"/>
                <w:szCs w:val="24"/>
                <w:rtl/>
              </w:rPr>
            </w:pPr>
            <w:r>
              <w:rPr>
                <w:rFonts w:hint="cs"/>
                <w:bCs/>
                <w:sz w:val="24"/>
                <w:szCs w:val="24"/>
                <w:rtl/>
              </w:rPr>
              <w:t>1</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52B5C2"/>
            <w:hideMark/>
          </w:tcPr>
          <w:p w14:paraId="415AF32B" w14:textId="3DAB7C61" w:rsidR="005E4EAE" w:rsidRPr="005E4EAE" w:rsidRDefault="005E4EAE" w:rsidP="005E4EAE">
            <w:pPr>
              <w:spacing w:after="0"/>
              <w:ind w:left="-2" w:firstLineChars="0" w:firstLine="0"/>
              <w:cnfStyle w:val="000000100000" w:firstRow="0" w:lastRow="0" w:firstColumn="0" w:lastColumn="0" w:oddVBand="0" w:evenVBand="0" w:oddHBand="1" w:evenHBand="0" w:firstRowFirstColumn="0" w:firstRowLastColumn="0" w:lastRowFirstColumn="0" w:lastRowLastColumn="0"/>
              <w:rPr>
                <w:color w:val="FFFFFF" w:themeColor="background1"/>
                <w:sz w:val="24"/>
                <w:szCs w:val="24"/>
              </w:rPr>
            </w:pPr>
            <w:r w:rsidRPr="005E4EAE">
              <w:rPr>
                <w:b/>
                <w:color w:val="FFFFFF" w:themeColor="background1"/>
                <w:sz w:val="24"/>
                <w:szCs w:val="24"/>
                <w:rtl/>
              </w:rPr>
              <w:t>المعرفة والفهم</w:t>
            </w:r>
          </w:p>
        </w:tc>
      </w:tr>
      <w:tr w:rsidR="005E4EAE" w:rsidRPr="005E4EAE" w14:paraId="2EA1C30A" w14:textId="77777777" w:rsidTr="005E4EA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vAlign w:val="center"/>
            <w:hideMark/>
          </w:tcPr>
          <w:p w14:paraId="10CD8DA5" w14:textId="1F54CBD1" w:rsidR="005E4EAE" w:rsidRPr="005E4EAE" w:rsidRDefault="005E4EAE" w:rsidP="005E4EAE">
            <w:pPr>
              <w:spacing w:after="0"/>
              <w:ind w:left="-2" w:firstLineChars="0" w:firstLine="0"/>
              <w:jc w:val="center"/>
              <w:rPr>
                <w:b w:val="0"/>
                <w:bCs/>
                <w:color w:val="auto"/>
                <w:sz w:val="24"/>
                <w:szCs w:val="24"/>
                <w:rtl/>
              </w:rPr>
            </w:pPr>
            <w:r>
              <w:rPr>
                <w:rFonts w:hint="cs"/>
                <w:b w:val="0"/>
                <w:bCs/>
                <w:color w:val="auto"/>
                <w:sz w:val="24"/>
                <w:szCs w:val="24"/>
                <w:rtl/>
              </w:rPr>
              <w:t>1.1</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tcPr>
          <w:p w14:paraId="38BFBC26" w14:textId="77777777" w:rsidR="005E4EAE" w:rsidRPr="005E4EAE" w:rsidRDefault="005E4EAE" w:rsidP="005E4EAE">
            <w:pPr>
              <w:spacing w:after="0"/>
              <w:ind w:left="0" w:right="-2" w:hanging="2"/>
              <w:cnfStyle w:val="000000010000" w:firstRow="0" w:lastRow="0" w:firstColumn="0" w:lastColumn="0" w:oddVBand="0" w:evenVBand="0" w:oddHBand="0" w:evenHBand="1" w:firstRowFirstColumn="0" w:firstRowLastColumn="0" w:lastRowFirstColumn="0" w:lastRowLastColumn="0"/>
              <w:rPr>
                <w:sz w:val="24"/>
                <w:szCs w:val="24"/>
                <w:rtl/>
              </w:rPr>
            </w:pPr>
          </w:p>
        </w:tc>
      </w:tr>
      <w:tr w:rsidR="005E4EAE" w:rsidRPr="005E4EAE" w14:paraId="1DD43210" w14:textId="77777777" w:rsidTr="005E4EA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F2F2F2" w:themeFill="background1" w:themeFillShade="F2"/>
            <w:vAlign w:val="center"/>
            <w:hideMark/>
          </w:tcPr>
          <w:p w14:paraId="0EC42A2E" w14:textId="57E02C81" w:rsidR="005E4EAE" w:rsidRPr="005E4EAE" w:rsidRDefault="005E4EAE" w:rsidP="005E4EAE">
            <w:pPr>
              <w:spacing w:after="0"/>
              <w:ind w:left="-2" w:firstLineChars="0" w:firstLine="0"/>
              <w:jc w:val="center"/>
              <w:rPr>
                <w:b w:val="0"/>
                <w:bCs/>
                <w:color w:val="auto"/>
                <w:sz w:val="24"/>
                <w:szCs w:val="24"/>
                <w:rtl/>
              </w:rPr>
            </w:pPr>
            <w:r>
              <w:rPr>
                <w:rFonts w:hint="cs"/>
                <w:b w:val="0"/>
                <w:bCs/>
                <w:color w:val="auto"/>
                <w:sz w:val="24"/>
                <w:szCs w:val="24"/>
                <w:rtl/>
              </w:rPr>
              <w:t>1.2</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F2F2F2" w:themeFill="background1" w:themeFillShade="F2"/>
          </w:tcPr>
          <w:p w14:paraId="1692EE7F" w14:textId="77777777" w:rsidR="005E4EAE" w:rsidRPr="005E4EAE" w:rsidRDefault="005E4EAE" w:rsidP="005E4EAE">
            <w:pPr>
              <w:spacing w:after="0"/>
              <w:ind w:left="0" w:right="-2" w:hanging="2"/>
              <w:cnfStyle w:val="000000100000" w:firstRow="0" w:lastRow="0" w:firstColumn="0" w:lastColumn="0" w:oddVBand="0" w:evenVBand="0" w:oddHBand="1" w:evenHBand="0" w:firstRowFirstColumn="0" w:firstRowLastColumn="0" w:lastRowFirstColumn="0" w:lastRowLastColumn="0"/>
              <w:rPr>
                <w:sz w:val="24"/>
                <w:szCs w:val="24"/>
                <w:rtl/>
              </w:rPr>
            </w:pPr>
          </w:p>
        </w:tc>
      </w:tr>
      <w:tr w:rsidR="005E4EAE" w:rsidRPr="005E4EAE" w14:paraId="0645BCF6" w14:textId="77777777" w:rsidTr="005E4EA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vAlign w:val="center"/>
            <w:hideMark/>
          </w:tcPr>
          <w:p w14:paraId="709164EE" w14:textId="2FC6E7D4" w:rsidR="005E4EAE" w:rsidRPr="005E4EAE" w:rsidRDefault="005E4EAE" w:rsidP="005E4EAE">
            <w:pPr>
              <w:spacing w:after="0"/>
              <w:ind w:left="-2" w:firstLineChars="0" w:firstLine="0"/>
              <w:jc w:val="center"/>
              <w:rPr>
                <w:b w:val="0"/>
                <w:bCs/>
                <w:color w:val="auto"/>
                <w:sz w:val="24"/>
                <w:szCs w:val="24"/>
                <w:rtl/>
              </w:rPr>
            </w:pPr>
            <w:r>
              <w:rPr>
                <w:rFonts w:hint="cs"/>
                <w:b w:val="0"/>
                <w:bCs/>
                <w:color w:val="auto"/>
                <w:sz w:val="24"/>
                <w:szCs w:val="24"/>
                <w:rtl/>
              </w:rPr>
              <w:t>1.3</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tcPr>
          <w:p w14:paraId="14D9E57E" w14:textId="77777777" w:rsidR="005E4EAE" w:rsidRPr="005E4EAE" w:rsidRDefault="005E4EAE" w:rsidP="005E4EAE">
            <w:pPr>
              <w:spacing w:after="0"/>
              <w:ind w:left="0" w:right="-2" w:hanging="2"/>
              <w:cnfStyle w:val="000000010000" w:firstRow="0" w:lastRow="0" w:firstColumn="0" w:lastColumn="0" w:oddVBand="0" w:evenVBand="0" w:oddHBand="0" w:evenHBand="1" w:firstRowFirstColumn="0" w:firstRowLastColumn="0" w:lastRowFirstColumn="0" w:lastRowLastColumn="0"/>
              <w:rPr>
                <w:sz w:val="24"/>
                <w:szCs w:val="24"/>
                <w:rtl/>
              </w:rPr>
            </w:pPr>
          </w:p>
        </w:tc>
      </w:tr>
      <w:tr w:rsidR="005E4EAE" w:rsidRPr="005E4EAE" w14:paraId="463541B5" w14:textId="77777777" w:rsidTr="005E4EA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F2F2F2" w:themeFill="background1" w:themeFillShade="F2"/>
            <w:vAlign w:val="center"/>
            <w:hideMark/>
          </w:tcPr>
          <w:p w14:paraId="3C6EE6F5" w14:textId="77777777" w:rsidR="005E4EAE" w:rsidRPr="005E4EAE" w:rsidRDefault="005E4EAE" w:rsidP="005E4EAE">
            <w:pPr>
              <w:spacing w:after="0"/>
              <w:ind w:left="-2" w:firstLineChars="0" w:firstLine="0"/>
              <w:jc w:val="center"/>
              <w:rPr>
                <w:b w:val="0"/>
                <w:bCs/>
                <w:color w:val="auto"/>
                <w:sz w:val="24"/>
                <w:szCs w:val="24"/>
                <w:rtl/>
              </w:rPr>
            </w:pPr>
            <w:r w:rsidRPr="005E4EAE">
              <w:rPr>
                <w:b w:val="0"/>
                <w:bCs/>
                <w:color w:val="auto"/>
                <w:sz w:val="24"/>
                <w:szCs w:val="24"/>
              </w:rPr>
              <w:t>…</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F2F2F2" w:themeFill="background1" w:themeFillShade="F2"/>
          </w:tcPr>
          <w:p w14:paraId="059F2AAF" w14:textId="77777777" w:rsidR="005E4EAE" w:rsidRPr="005E4EAE" w:rsidRDefault="005E4EAE" w:rsidP="005E4EAE">
            <w:pPr>
              <w:spacing w:after="0"/>
              <w:ind w:left="0" w:right="-2" w:hanging="2"/>
              <w:cnfStyle w:val="000000100000" w:firstRow="0" w:lastRow="0" w:firstColumn="0" w:lastColumn="0" w:oddVBand="0" w:evenVBand="0" w:oddHBand="1" w:evenHBand="0" w:firstRowFirstColumn="0" w:firstRowLastColumn="0" w:lastRowFirstColumn="0" w:lastRowLastColumn="0"/>
              <w:rPr>
                <w:sz w:val="24"/>
                <w:szCs w:val="24"/>
                <w:rtl/>
              </w:rPr>
            </w:pPr>
          </w:p>
        </w:tc>
      </w:tr>
      <w:tr w:rsidR="005E4EAE" w:rsidRPr="005E4EAE" w14:paraId="5AEA5157" w14:textId="77777777" w:rsidTr="005E4EA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52B5C2"/>
            <w:vAlign w:val="center"/>
            <w:hideMark/>
          </w:tcPr>
          <w:p w14:paraId="04269732" w14:textId="4A9995C1" w:rsidR="005E4EAE" w:rsidRPr="005E4EAE" w:rsidRDefault="005E4EAE" w:rsidP="005E4EAE">
            <w:pPr>
              <w:spacing w:after="0"/>
              <w:ind w:left="-2" w:firstLineChars="0" w:firstLine="0"/>
              <w:jc w:val="center"/>
              <w:rPr>
                <w:bCs/>
                <w:sz w:val="24"/>
                <w:szCs w:val="24"/>
                <w:rtl/>
              </w:rPr>
            </w:pPr>
            <w:r>
              <w:rPr>
                <w:rFonts w:hint="cs"/>
                <w:bCs/>
                <w:sz w:val="24"/>
                <w:szCs w:val="24"/>
                <w:rtl/>
              </w:rPr>
              <w:t>2</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52B5C2"/>
            <w:hideMark/>
          </w:tcPr>
          <w:p w14:paraId="578315DB" w14:textId="4417C5F6" w:rsidR="005E4EAE" w:rsidRPr="005E4EAE" w:rsidRDefault="005E4EAE" w:rsidP="005E4EAE">
            <w:pPr>
              <w:spacing w:after="0"/>
              <w:ind w:left="-2" w:firstLineChars="0" w:firstLine="0"/>
              <w:cnfStyle w:val="000000010000" w:firstRow="0" w:lastRow="0" w:firstColumn="0" w:lastColumn="0" w:oddVBand="0" w:evenVBand="0" w:oddHBand="0" w:evenHBand="1" w:firstRowFirstColumn="0" w:firstRowLastColumn="0" w:lastRowFirstColumn="0" w:lastRowLastColumn="0"/>
              <w:rPr>
                <w:color w:val="FFFFFF" w:themeColor="background1"/>
                <w:sz w:val="24"/>
                <w:szCs w:val="24"/>
                <w:rtl/>
              </w:rPr>
            </w:pPr>
            <w:r w:rsidRPr="005E4EAE">
              <w:rPr>
                <w:b/>
                <w:color w:val="FFFFFF" w:themeColor="background1"/>
                <w:sz w:val="24"/>
                <w:szCs w:val="24"/>
                <w:rtl/>
              </w:rPr>
              <w:t>المهارات</w:t>
            </w:r>
          </w:p>
        </w:tc>
      </w:tr>
      <w:tr w:rsidR="005E4EAE" w:rsidRPr="005E4EAE" w14:paraId="422F16FA" w14:textId="77777777" w:rsidTr="005E4EA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vAlign w:val="center"/>
          </w:tcPr>
          <w:p w14:paraId="6A3F6E30" w14:textId="4B721B86" w:rsidR="005E4EAE" w:rsidRPr="005E4EAE" w:rsidRDefault="005E4EAE" w:rsidP="005E4EAE">
            <w:pPr>
              <w:spacing w:after="0"/>
              <w:ind w:left="-2" w:firstLineChars="0" w:firstLine="0"/>
              <w:jc w:val="center"/>
              <w:rPr>
                <w:b w:val="0"/>
                <w:bCs/>
                <w:color w:val="auto"/>
                <w:sz w:val="24"/>
                <w:szCs w:val="24"/>
                <w:rtl/>
              </w:rPr>
            </w:pPr>
            <w:r>
              <w:rPr>
                <w:rFonts w:hint="cs"/>
                <w:b w:val="0"/>
                <w:bCs/>
                <w:color w:val="auto"/>
                <w:sz w:val="24"/>
                <w:szCs w:val="24"/>
                <w:rtl/>
              </w:rPr>
              <w:t>2.1</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tcPr>
          <w:p w14:paraId="1E7323BF" w14:textId="77777777" w:rsidR="005E4EAE" w:rsidRPr="005E4EAE" w:rsidRDefault="005E4EAE" w:rsidP="005E4EAE">
            <w:pPr>
              <w:spacing w:after="0"/>
              <w:ind w:left="0" w:right="-2" w:hanging="2"/>
              <w:cnfStyle w:val="000000100000" w:firstRow="0" w:lastRow="0" w:firstColumn="0" w:lastColumn="0" w:oddVBand="0" w:evenVBand="0" w:oddHBand="1" w:evenHBand="0" w:firstRowFirstColumn="0" w:firstRowLastColumn="0" w:lastRowFirstColumn="0" w:lastRowLastColumn="0"/>
              <w:rPr>
                <w:b/>
                <w:bCs/>
                <w:sz w:val="24"/>
                <w:szCs w:val="24"/>
                <w:rtl/>
              </w:rPr>
            </w:pPr>
          </w:p>
        </w:tc>
      </w:tr>
      <w:tr w:rsidR="005E4EAE" w:rsidRPr="005E4EAE" w14:paraId="1F1EE867" w14:textId="77777777" w:rsidTr="005E4EA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F2F2F2" w:themeFill="background1" w:themeFillShade="F2"/>
            <w:vAlign w:val="center"/>
          </w:tcPr>
          <w:p w14:paraId="23913E54" w14:textId="25741CDB" w:rsidR="005E4EAE" w:rsidRPr="005E4EAE" w:rsidRDefault="005E4EAE" w:rsidP="005E4EAE">
            <w:pPr>
              <w:spacing w:after="0"/>
              <w:ind w:left="-2" w:firstLineChars="0" w:firstLine="0"/>
              <w:jc w:val="center"/>
              <w:rPr>
                <w:b w:val="0"/>
                <w:bCs/>
                <w:color w:val="auto"/>
                <w:sz w:val="24"/>
                <w:szCs w:val="24"/>
                <w:rtl/>
              </w:rPr>
            </w:pPr>
            <w:r>
              <w:rPr>
                <w:rFonts w:hint="cs"/>
                <w:b w:val="0"/>
                <w:bCs/>
                <w:color w:val="auto"/>
                <w:sz w:val="24"/>
                <w:szCs w:val="24"/>
                <w:rtl/>
              </w:rPr>
              <w:t>2.2</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F2F2F2" w:themeFill="background1" w:themeFillShade="F2"/>
          </w:tcPr>
          <w:p w14:paraId="1610D743" w14:textId="77777777" w:rsidR="005E4EAE" w:rsidRPr="005E4EAE" w:rsidRDefault="005E4EAE" w:rsidP="005E4EAE">
            <w:pPr>
              <w:spacing w:after="0"/>
              <w:ind w:left="0" w:right="-2" w:hanging="2"/>
              <w:cnfStyle w:val="000000010000" w:firstRow="0" w:lastRow="0" w:firstColumn="0" w:lastColumn="0" w:oddVBand="0" w:evenVBand="0" w:oddHBand="0" w:evenHBand="1" w:firstRowFirstColumn="0" w:firstRowLastColumn="0" w:lastRowFirstColumn="0" w:lastRowLastColumn="0"/>
              <w:rPr>
                <w:b/>
                <w:bCs/>
                <w:sz w:val="24"/>
                <w:szCs w:val="24"/>
                <w:rtl/>
              </w:rPr>
            </w:pPr>
          </w:p>
        </w:tc>
      </w:tr>
      <w:tr w:rsidR="005E4EAE" w:rsidRPr="005E4EAE" w14:paraId="396EE9EF" w14:textId="77777777" w:rsidTr="005E4EA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vAlign w:val="center"/>
          </w:tcPr>
          <w:p w14:paraId="7FC680B2" w14:textId="681E5E0C" w:rsidR="005E4EAE" w:rsidRPr="005E4EAE" w:rsidRDefault="005E4EAE" w:rsidP="005E4EAE">
            <w:pPr>
              <w:spacing w:after="0"/>
              <w:ind w:left="-2" w:firstLineChars="0" w:firstLine="0"/>
              <w:jc w:val="center"/>
              <w:rPr>
                <w:b w:val="0"/>
                <w:bCs/>
                <w:color w:val="auto"/>
                <w:sz w:val="24"/>
                <w:szCs w:val="24"/>
                <w:rtl/>
              </w:rPr>
            </w:pPr>
            <w:r>
              <w:rPr>
                <w:rFonts w:hint="cs"/>
                <w:b w:val="0"/>
                <w:bCs/>
                <w:color w:val="auto"/>
                <w:sz w:val="24"/>
                <w:szCs w:val="24"/>
                <w:rtl/>
              </w:rPr>
              <w:t>2.3</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tcPr>
          <w:p w14:paraId="7D441F3A" w14:textId="77777777" w:rsidR="005E4EAE" w:rsidRPr="005E4EAE" w:rsidRDefault="005E4EAE" w:rsidP="005E4EAE">
            <w:pPr>
              <w:spacing w:after="0"/>
              <w:ind w:left="0" w:right="-2" w:hanging="2"/>
              <w:cnfStyle w:val="000000100000" w:firstRow="0" w:lastRow="0" w:firstColumn="0" w:lastColumn="0" w:oddVBand="0" w:evenVBand="0" w:oddHBand="1" w:evenHBand="0" w:firstRowFirstColumn="0" w:firstRowLastColumn="0" w:lastRowFirstColumn="0" w:lastRowLastColumn="0"/>
              <w:rPr>
                <w:b/>
                <w:bCs/>
                <w:sz w:val="24"/>
                <w:szCs w:val="24"/>
                <w:rtl/>
              </w:rPr>
            </w:pPr>
          </w:p>
        </w:tc>
      </w:tr>
      <w:tr w:rsidR="005E4EAE" w:rsidRPr="005E4EAE" w14:paraId="6903DEE0" w14:textId="77777777" w:rsidTr="005E4EA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F2F2F2" w:themeFill="background1" w:themeFillShade="F2"/>
            <w:vAlign w:val="center"/>
            <w:hideMark/>
          </w:tcPr>
          <w:p w14:paraId="6F114505" w14:textId="77777777" w:rsidR="005E4EAE" w:rsidRPr="005E4EAE" w:rsidRDefault="005E4EAE" w:rsidP="005E4EAE">
            <w:pPr>
              <w:spacing w:after="0"/>
              <w:ind w:left="-2" w:firstLineChars="0" w:firstLine="0"/>
              <w:jc w:val="center"/>
              <w:rPr>
                <w:b w:val="0"/>
                <w:bCs/>
                <w:color w:val="auto"/>
                <w:sz w:val="24"/>
                <w:szCs w:val="24"/>
                <w:rtl/>
              </w:rPr>
            </w:pPr>
            <w:r w:rsidRPr="005E4EAE">
              <w:rPr>
                <w:b w:val="0"/>
                <w:bCs/>
                <w:color w:val="auto"/>
                <w:sz w:val="24"/>
                <w:szCs w:val="24"/>
              </w:rPr>
              <w:t>…</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F2F2F2" w:themeFill="background1" w:themeFillShade="F2"/>
          </w:tcPr>
          <w:p w14:paraId="0491D0CC" w14:textId="77777777" w:rsidR="005E4EAE" w:rsidRPr="005E4EAE" w:rsidRDefault="005E4EAE" w:rsidP="005E4EAE">
            <w:pPr>
              <w:spacing w:after="0"/>
              <w:ind w:left="0" w:right="-2" w:hanging="2"/>
              <w:cnfStyle w:val="000000010000" w:firstRow="0" w:lastRow="0" w:firstColumn="0" w:lastColumn="0" w:oddVBand="0" w:evenVBand="0" w:oddHBand="0" w:evenHBand="1" w:firstRowFirstColumn="0" w:firstRowLastColumn="0" w:lastRowFirstColumn="0" w:lastRowLastColumn="0"/>
              <w:rPr>
                <w:b/>
                <w:bCs/>
                <w:sz w:val="24"/>
                <w:szCs w:val="24"/>
                <w:rtl/>
              </w:rPr>
            </w:pPr>
          </w:p>
        </w:tc>
      </w:tr>
      <w:tr w:rsidR="005E4EAE" w:rsidRPr="005E4EAE" w14:paraId="0DB670AD" w14:textId="77777777" w:rsidTr="005E4EA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52B5C2"/>
            <w:vAlign w:val="center"/>
            <w:hideMark/>
          </w:tcPr>
          <w:p w14:paraId="548A1D20" w14:textId="6EE2F1AA" w:rsidR="005E4EAE" w:rsidRPr="005E4EAE" w:rsidRDefault="005E4EAE" w:rsidP="005E4EAE">
            <w:pPr>
              <w:spacing w:after="0"/>
              <w:ind w:left="-2" w:firstLineChars="0" w:firstLine="0"/>
              <w:jc w:val="center"/>
              <w:rPr>
                <w:bCs/>
                <w:sz w:val="24"/>
                <w:szCs w:val="24"/>
                <w:rtl/>
              </w:rPr>
            </w:pPr>
            <w:r>
              <w:rPr>
                <w:rFonts w:hint="cs"/>
                <w:bCs/>
                <w:sz w:val="24"/>
                <w:szCs w:val="24"/>
                <w:rtl/>
              </w:rPr>
              <w:t>3</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52B5C2"/>
            <w:hideMark/>
          </w:tcPr>
          <w:p w14:paraId="518C4817" w14:textId="625D5672" w:rsidR="005E4EAE" w:rsidRPr="005E4EAE" w:rsidRDefault="005E4EAE" w:rsidP="005E4EAE">
            <w:pPr>
              <w:suppressAutoHyphens w:val="0"/>
              <w:spacing w:after="0" w:line="240" w:lineRule="auto"/>
              <w:ind w:left="-2" w:firstLineChars="0" w:firstLine="0"/>
              <w:outlineLvl w:val="9"/>
              <w:cnfStyle w:val="000000100000" w:firstRow="0" w:lastRow="0" w:firstColumn="0" w:lastColumn="0" w:oddVBand="0" w:evenVBand="0" w:oddHBand="1" w:evenHBand="0" w:firstRowFirstColumn="0" w:firstRowLastColumn="0" w:lastRowFirstColumn="0" w:lastRowLastColumn="0"/>
              <w:rPr>
                <w:rFonts w:eastAsiaTheme="minorHAnsi"/>
                <w:b/>
                <w:bCs/>
                <w:color w:val="FFFFFF" w:themeColor="background1"/>
                <w:sz w:val="24"/>
                <w:szCs w:val="24"/>
                <w:rtl/>
              </w:rPr>
            </w:pPr>
            <w:r w:rsidRPr="005E4EAE">
              <w:rPr>
                <w:rFonts w:eastAsiaTheme="minorHAnsi"/>
                <w:b/>
                <w:bCs/>
                <w:color w:val="FFFFFF" w:themeColor="background1"/>
                <w:sz w:val="24"/>
                <w:szCs w:val="24"/>
                <w:rtl/>
              </w:rPr>
              <w:t>القيم والاستقلالية والمسؤولية</w:t>
            </w:r>
          </w:p>
        </w:tc>
      </w:tr>
      <w:tr w:rsidR="005E4EAE" w:rsidRPr="005E4EAE" w14:paraId="27B7D70C" w14:textId="77777777" w:rsidTr="005E4EA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vAlign w:val="center"/>
          </w:tcPr>
          <w:p w14:paraId="2B0D59EA" w14:textId="10A91DE0" w:rsidR="005E4EAE" w:rsidRPr="005E4EAE" w:rsidRDefault="005E4EAE" w:rsidP="005E4EAE">
            <w:pPr>
              <w:spacing w:after="0"/>
              <w:ind w:left="-2" w:firstLineChars="0" w:firstLine="0"/>
              <w:jc w:val="center"/>
              <w:rPr>
                <w:b w:val="0"/>
                <w:bCs/>
                <w:color w:val="auto"/>
                <w:sz w:val="24"/>
                <w:szCs w:val="24"/>
                <w:rtl/>
              </w:rPr>
            </w:pPr>
            <w:r>
              <w:rPr>
                <w:rFonts w:hint="cs"/>
                <w:b w:val="0"/>
                <w:bCs/>
                <w:color w:val="auto"/>
                <w:sz w:val="24"/>
                <w:szCs w:val="24"/>
                <w:rtl/>
              </w:rPr>
              <w:t>3.1</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tcPr>
          <w:p w14:paraId="3A3F4145" w14:textId="77777777" w:rsidR="005E4EAE" w:rsidRPr="005E4EAE" w:rsidRDefault="005E4EAE" w:rsidP="005E4EAE">
            <w:pPr>
              <w:spacing w:after="0"/>
              <w:ind w:left="0" w:right="-2" w:hanging="2"/>
              <w:cnfStyle w:val="000000010000" w:firstRow="0" w:lastRow="0" w:firstColumn="0" w:lastColumn="0" w:oddVBand="0" w:evenVBand="0" w:oddHBand="0" w:evenHBand="1" w:firstRowFirstColumn="0" w:firstRowLastColumn="0" w:lastRowFirstColumn="0" w:lastRowLastColumn="0"/>
              <w:rPr>
                <w:b/>
                <w:bCs/>
                <w:sz w:val="24"/>
                <w:szCs w:val="24"/>
                <w:rtl/>
              </w:rPr>
            </w:pPr>
          </w:p>
        </w:tc>
      </w:tr>
      <w:tr w:rsidR="005E4EAE" w:rsidRPr="005E4EAE" w14:paraId="5E37B9DE" w14:textId="77777777" w:rsidTr="005E4EA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F2F2F2" w:themeFill="background1" w:themeFillShade="F2"/>
            <w:vAlign w:val="center"/>
          </w:tcPr>
          <w:p w14:paraId="52C1BF2D" w14:textId="5F02C32E" w:rsidR="005E4EAE" w:rsidRPr="005E4EAE" w:rsidRDefault="005E4EAE" w:rsidP="005E4EAE">
            <w:pPr>
              <w:spacing w:after="0"/>
              <w:ind w:left="-2" w:firstLineChars="0" w:firstLine="0"/>
              <w:jc w:val="center"/>
              <w:rPr>
                <w:b w:val="0"/>
                <w:bCs/>
                <w:color w:val="auto"/>
                <w:sz w:val="24"/>
                <w:szCs w:val="24"/>
                <w:rtl/>
              </w:rPr>
            </w:pPr>
            <w:r>
              <w:rPr>
                <w:rFonts w:hint="cs"/>
                <w:b w:val="0"/>
                <w:bCs/>
                <w:color w:val="auto"/>
                <w:sz w:val="24"/>
                <w:szCs w:val="24"/>
                <w:rtl/>
              </w:rPr>
              <w:t>3.2</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F2F2F2" w:themeFill="background1" w:themeFillShade="F2"/>
          </w:tcPr>
          <w:p w14:paraId="6DCFF6B0" w14:textId="77777777" w:rsidR="005E4EAE" w:rsidRPr="005E4EAE" w:rsidRDefault="005E4EAE" w:rsidP="005E4EAE">
            <w:pPr>
              <w:spacing w:after="0"/>
              <w:ind w:left="0" w:right="-2" w:hanging="2"/>
              <w:cnfStyle w:val="000000100000" w:firstRow="0" w:lastRow="0" w:firstColumn="0" w:lastColumn="0" w:oddVBand="0" w:evenVBand="0" w:oddHBand="1" w:evenHBand="0" w:firstRowFirstColumn="0" w:firstRowLastColumn="0" w:lastRowFirstColumn="0" w:lastRowLastColumn="0"/>
              <w:rPr>
                <w:b/>
                <w:bCs/>
                <w:sz w:val="24"/>
                <w:szCs w:val="24"/>
                <w:rtl/>
              </w:rPr>
            </w:pPr>
          </w:p>
        </w:tc>
      </w:tr>
      <w:tr w:rsidR="005E4EAE" w:rsidRPr="005E4EAE" w14:paraId="23F26081" w14:textId="77777777" w:rsidTr="005E4EA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99"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vAlign w:val="center"/>
          </w:tcPr>
          <w:p w14:paraId="73EF8EF3" w14:textId="67A80985" w:rsidR="005E4EAE" w:rsidRDefault="005E4EAE" w:rsidP="005E4EAE">
            <w:pPr>
              <w:spacing w:after="0"/>
              <w:ind w:left="0" w:hanging="2"/>
              <w:jc w:val="center"/>
              <w:rPr>
                <w:b w:val="0"/>
                <w:bCs/>
                <w:sz w:val="24"/>
                <w:szCs w:val="24"/>
                <w:rtl/>
              </w:rPr>
            </w:pPr>
            <w:r w:rsidRPr="005E4EAE">
              <w:rPr>
                <w:b w:val="0"/>
                <w:bCs/>
                <w:color w:val="auto"/>
                <w:sz w:val="24"/>
                <w:szCs w:val="24"/>
              </w:rPr>
              <w:t>…</w:t>
            </w:r>
          </w:p>
        </w:tc>
        <w:tc>
          <w:tcPr>
            <w:tcW w:w="4301" w:type="pct"/>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tcBorders>
            <w:shd w:val="clear" w:color="auto" w:fill="auto"/>
          </w:tcPr>
          <w:p w14:paraId="484BEDE6" w14:textId="77777777" w:rsidR="005E4EAE" w:rsidRPr="005E4EAE" w:rsidRDefault="005E4EAE" w:rsidP="005E4EAE">
            <w:pPr>
              <w:spacing w:after="0"/>
              <w:ind w:left="0" w:right="-2" w:hanging="2"/>
              <w:cnfStyle w:val="000000010000" w:firstRow="0" w:lastRow="0" w:firstColumn="0" w:lastColumn="0" w:oddVBand="0" w:evenVBand="0" w:oddHBand="0" w:evenHBand="1" w:firstRowFirstColumn="0" w:firstRowLastColumn="0" w:lastRowFirstColumn="0" w:lastRowLastColumn="0"/>
              <w:rPr>
                <w:b/>
                <w:bCs/>
                <w:sz w:val="24"/>
                <w:szCs w:val="24"/>
                <w:rtl/>
              </w:rPr>
            </w:pPr>
          </w:p>
        </w:tc>
      </w:tr>
    </w:tbl>
    <w:p w14:paraId="25B3072B" w14:textId="77777777" w:rsidR="005E4EAE" w:rsidRDefault="005E4EAE" w:rsidP="005E4EAE">
      <w:pPr>
        <w:bidi/>
        <w:spacing w:after="0"/>
        <w:rPr>
          <w:rFonts w:ascii="Sakkal Majalla" w:hAnsi="Sakkal Majalla" w:cs="Sakkal Majalla"/>
          <w:color w:val="532377"/>
          <w:sz w:val="20"/>
          <w:szCs w:val="20"/>
          <w:rtl/>
        </w:rPr>
      </w:pPr>
    </w:p>
    <w:p w14:paraId="6D1CE869" w14:textId="77777777" w:rsidR="005E4EAE" w:rsidRDefault="005E4EAE" w:rsidP="005E4EAE">
      <w:pPr>
        <w:bidi/>
        <w:spacing w:after="0"/>
        <w:rPr>
          <w:rFonts w:ascii="Sakkal Majalla" w:hAnsi="Sakkal Majalla" w:cs="Sakkal Majalla"/>
          <w:color w:val="532377"/>
          <w:sz w:val="20"/>
          <w:szCs w:val="20"/>
          <w:rtl/>
        </w:rPr>
      </w:pPr>
    </w:p>
    <w:p w14:paraId="538C3ABB" w14:textId="77777777" w:rsidR="005E4EAE" w:rsidRDefault="005E4EAE" w:rsidP="005E4EAE">
      <w:pPr>
        <w:bidi/>
        <w:spacing w:after="0"/>
        <w:rPr>
          <w:rFonts w:ascii="Sakkal Majalla" w:hAnsi="Sakkal Majalla" w:cs="Sakkal Majalla"/>
          <w:color w:val="532377"/>
          <w:sz w:val="20"/>
          <w:szCs w:val="20"/>
          <w:rtl/>
        </w:rPr>
      </w:pPr>
    </w:p>
    <w:p w14:paraId="2327E9A8" w14:textId="77777777" w:rsidR="00431DC4" w:rsidRDefault="00431DC4" w:rsidP="2A69F24C">
      <w:pPr>
        <w:pStyle w:val="Heading2"/>
        <w:numPr>
          <w:ilvl w:val="0"/>
          <w:numId w:val="0"/>
        </w:numPr>
        <w:ind w:left="-1"/>
        <w:rPr>
          <w:rFonts w:cs="Times New Roman"/>
          <w:rtl/>
        </w:rPr>
        <w:sectPr w:rsidR="00431DC4" w:rsidSect="008011BC">
          <w:headerReference w:type="default" r:id="rId15"/>
          <w:footerReference w:type="default" r:id="rId16"/>
          <w:headerReference w:type="first" r:id="rId17"/>
          <w:pgSz w:w="11906" w:h="16838" w:code="9"/>
          <w:pgMar w:top="2268" w:right="1134" w:bottom="1134" w:left="1134" w:header="720" w:footer="289" w:gutter="0"/>
          <w:cols w:space="720"/>
          <w:titlePg/>
          <w:docGrid w:linePitch="360"/>
        </w:sectPr>
      </w:pPr>
    </w:p>
    <w:p w14:paraId="3AE00A65" w14:textId="652AE2F5" w:rsidR="005C0CAB" w:rsidRPr="000C09C6" w:rsidRDefault="005C0CAB" w:rsidP="005E4EAE">
      <w:pPr>
        <w:pStyle w:val="Heading2"/>
        <w:ind w:left="282" w:hanging="283"/>
      </w:pPr>
      <w:r w:rsidRPr="000C09C6">
        <w:rPr>
          <w:rtl/>
        </w:rPr>
        <w:lastRenderedPageBreak/>
        <w:t>اتساق نواتج التعلم الرئيسة</w:t>
      </w:r>
    </w:p>
    <w:p w14:paraId="60DC85C4" w14:textId="35C069CA" w:rsidR="00C74940" w:rsidRDefault="00901A44" w:rsidP="00F0750C">
      <w:pPr>
        <w:bidi/>
        <w:spacing w:after="0"/>
        <w:rPr>
          <w:rFonts w:ascii="Sakkal Majalla" w:hAnsi="Sakkal Majalla" w:cs="Sakkal Majalla"/>
          <w:color w:val="532377"/>
          <w:sz w:val="20"/>
          <w:szCs w:val="20"/>
          <w:rtl/>
        </w:rPr>
      </w:pPr>
      <w:r w:rsidRPr="005E4EAE">
        <w:rPr>
          <w:rFonts w:ascii="Sakkal Majalla" w:hAnsi="Sakkal Majalla" w:cs="Sakkal Majalla"/>
          <w:color w:val="532377"/>
          <w:sz w:val="20"/>
          <w:szCs w:val="20"/>
          <w:rtl/>
        </w:rPr>
        <w:t xml:space="preserve">وضح </w:t>
      </w:r>
      <w:r w:rsidR="00F0750C" w:rsidRPr="005E4EAE">
        <w:rPr>
          <w:rFonts w:ascii="Sakkal Majalla" w:hAnsi="Sakkal Majalla" w:cs="Sakkal Majalla"/>
          <w:color w:val="532377"/>
          <w:sz w:val="20"/>
          <w:szCs w:val="20"/>
          <w:rtl/>
        </w:rPr>
        <w:t xml:space="preserve">اتساق </w:t>
      </w:r>
      <w:r w:rsidR="00C74940" w:rsidRPr="005E4EAE">
        <w:rPr>
          <w:rFonts w:ascii="Sakkal Majalla" w:hAnsi="Sakkal Majalla" w:cs="Sakkal Majalla"/>
          <w:color w:val="532377"/>
          <w:sz w:val="20"/>
          <w:szCs w:val="20"/>
          <w:rtl/>
        </w:rPr>
        <w:t>نواتج تعلم</w:t>
      </w:r>
      <w:r w:rsidR="00F0750C" w:rsidRPr="005E4EAE">
        <w:rPr>
          <w:rFonts w:ascii="Sakkal Majalla" w:hAnsi="Sakkal Majalla" w:cs="Sakkal Majalla"/>
          <w:color w:val="532377"/>
          <w:sz w:val="20"/>
          <w:szCs w:val="20"/>
          <w:rtl/>
        </w:rPr>
        <w:t xml:space="preserve"> البرنامج مع نواتج التعلم</w:t>
      </w:r>
      <w:r w:rsidR="00C74940" w:rsidRPr="005E4EAE">
        <w:rPr>
          <w:rFonts w:ascii="Sakkal Majalla" w:hAnsi="Sakkal Majalla" w:cs="Sakkal Majalla"/>
          <w:color w:val="532377"/>
          <w:sz w:val="20"/>
          <w:szCs w:val="20"/>
          <w:rtl/>
        </w:rPr>
        <w:t xml:space="preserve"> الرئيسة</w:t>
      </w:r>
      <w:r w:rsidR="00D97347" w:rsidRPr="005E4EAE">
        <w:rPr>
          <w:rFonts w:ascii="Sakkal Majalla" w:hAnsi="Sakkal Majalla" w:cs="Sakkal Majalla"/>
          <w:color w:val="532377"/>
          <w:sz w:val="20"/>
          <w:szCs w:val="20"/>
          <w:rtl/>
        </w:rPr>
        <w:t>.</w:t>
      </w:r>
    </w:p>
    <w:tbl>
      <w:tblPr>
        <w:bidiVisual/>
        <w:tblW w:w="0" w:type="auto"/>
        <w:jc w:val="cente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4" w:space="0" w:color="FFFFFF" w:themeColor="background1"/>
          <w:insideV w:val="single" w:sz="4" w:space="0" w:color="FFFFFF" w:themeColor="background1"/>
        </w:tblBorders>
        <w:tblLayout w:type="fixed"/>
        <w:tblCellMar>
          <w:left w:w="0" w:type="dxa"/>
          <w:right w:w="0" w:type="dxa"/>
        </w:tblCellMar>
        <w:tblLook w:val="01E0" w:firstRow="1" w:lastRow="1" w:firstColumn="1" w:lastColumn="1" w:noHBand="0" w:noVBand="0"/>
      </w:tblPr>
      <w:tblGrid>
        <w:gridCol w:w="429"/>
        <w:gridCol w:w="8567"/>
        <w:gridCol w:w="285"/>
        <w:gridCol w:w="285"/>
        <w:gridCol w:w="286"/>
        <w:gridCol w:w="286"/>
        <w:gridCol w:w="286"/>
        <w:gridCol w:w="286"/>
        <w:gridCol w:w="286"/>
        <w:gridCol w:w="286"/>
        <w:gridCol w:w="286"/>
        <w:gridCol w:w="286"/>
        <w:gridCol w:w="286"/>
        <w:gridCol w:w="286"/>
        <w:gridCol w:w="286"/>
        <w:gridCol w:w="294"/>
        <w:gridCol w:w="1423"/>
      </w:tblGrid>
      <w:tr w:rsidR="0098314D" w:rsidRPr="005E4EAE" w14:paraId="3158C0F9" w14:textId="25F2EE19" w:rsidTr="003D47FC">
        <w:trPr>
          <w:trHeight w:val="275"/>
          <w:tblHeader/>
          <w:jc w:val="center"/>
        </w:trPr>
        <w:tc>
          <w:tcPr>
            <w:tcW w:w="8996" w:type="dxa"/>
            <w:gridSpan w:val="2"/>
            <w:shd w:val="clear" w:color="auto" w:fill="4C3D8E"/>
            <w:vAlign w:val="center"/>
          </w:tcPr>
          <w:p w14:paraId="73727997" w14:textId="6CDBF5FB" w:rsidR="0098314D" w:rsidRPr="005E4EAE" w:rsidRDefault="0098314D" w:rsidP="00C65F25">
            <w:pPr>
              <w:suppressAutoHyphens/>
              <w:bidi/>
              <w:spacing w:after="0" w:line="1" w:lineRule="atLeast"/>
              <w:ind w:leftChars="-1" w:left="1" w:hanging="3"/>
              <w:jc w:val="center"/>
              <w:textAlignment w:val="top"/>
              <w:outlineLvl w:val="0"/>
              <w:rPr>
                <w:rFonts w:ascii="Sakkal Majalla" w:eastAsia="Sakkal Majalla" w:hAnsi="Sakkal Majalla" w:cs="Sakkal Majalla"/>
                <w:b/>
                <w:color w:val="FFFFFF" w:themeColor="background1"/>
                <w:position w:val="-1"/>
                <w:sz w:val="28"/>
                <w:szCs w:val="28"/>
              </w:rPr>
            </w:pPr>
            <w:r w:rsidRPr="005E4EAE">
              <w:rPr>
                <w:rFonts w:ascii="Sakkal Majalla" w:eastAsia="Sakkal Majalla" w:hAnsi="Sakkal Majalla" w:cs="Sakkal Majalla"/>
                <w:b/>
                <w:color w:val="FFFFFF" w:themeColor="background1"/>
                <w:position w:val="-1"/>
                <w:sz w:val="28"/>
                <w:szCs w:val="28"/>
                <w:rtl/>
              </w:rPr>
              <w:t>نواتج التعلم للبرنامج</w:t>
            </w:r>
          </w:p>
        </w:tc>
        <w:tc>
          <w:tcPr>
            <w:tcW w:w="4010" w:type="dxa"/>
            <w:gridSpan w:val="14"/>
            <w:shd w:val="clear" w:color="auto" w:fill="4C3D8E"/>
            <w:vAlign w:val="center"/>
          </w:tcPr>
          <w:p w14:paraId="09AF9E4E" w14:textId="3B969D69" w:rsidR="0098314D" w:rsidRPr="005E4EAE" w:rsidRDefault="0098314D" w:rsidP="00C65F25">
            <w:pPr>
              <w:suppressAutoHyphens/>
              <w:bidi/>
              <w:spacing w:after="0" w:line="1" w:lineRule="atLeast"/>
              <w:ind w:leftChars="-1" w:left="1" w:hanging="3"/>
              <w:jc w:val="center"/>
              <w:textAlignment w:val="top"/>
              <w:outlineLvl w:val="0"/>
              <w:rPr>
                <w:rFonts w:ascii="Sakkal Majalla" w:eastAsia="Sakkal Majalla" w:hAnsi="Sakkal Majalla" w:cs="Sakkal Majalla"/>
                <w:b/>
                <w:color w:val="FFFFFF" w:themeColor="background1"/>
                <w:position w:val="-1"/>
                <w:sz w:val="28"/>
                <w:szCs w:val="28"/>
                <w:rtl/>
              </w:rPr>
            </w:pPr>
            <w:r w:rsidRPr="005E4EAE">
              <w:rPr>
                <w:rFonts w:ascii="Sakkal Majalla" w:eastAsia="Sakkal Majalla" w:hAnsi="Sakkal Majalla" w:cs="Sakkal Majalla"/>
                <w:b/>
                <w:color w:val="FFFFFF" w:themeColor="background1"/>
                <w:position w:val="-1"/>
                <w:sz w:val="28"/>
                <w:szCs w:val="28"/>
                <w:rtl/>
              </w:rPr>
              <w:t>نواتج التعلم الرئيسة</w:t>
            </w:r>
            <w:r>
              <w:rPr>
                <w:rFonts w:ascii="Sakkal Majalla" w:eastAsia="Sakkal Majalla" w:hAnsi="Sakkal Majalla" w:cs="Sakkal Majalla" w:hint="cs"/>
                <w:b/>
                <w:color w:val="FFFFFF" w:themeColor="background1"/>
                <w:position w:val="-1"/>
                <w:sz w:val="28"/>
                <w:szCs w:val="28"/>
                <w:rtl/>
              </w:rPr>
              <w:t xml:space="preserve"> </w:t>
            </w:r>
            <w:r w:rsidRPr="005E4EAE">
              <w:rPr>
                <w:rFonts w:ascii="Sakkal Majalla" w:eastAsia="Sakkal Majalla" w:hAnsi="Sakkal Majalla" w:cs="Sakkal Majalla" w:hint="cs"/>
                <w:b/>
                <w:color w:val="FFFFFF" w:themeColor="background1"/>
                <w:position w:val="-1"/>
                <w:sz w:val="28"/>
                <w:szCs w:val="28"/>
                <w:rtl/>
              </w:rPr>
              <w:t>(</w:t>
            </w:r>
            <w:r w:rsidRPr="005E4EAE">
              <w:rPr>
                <w:rFonts w:ascii="Sakkal Majalla" w:eastAsia="Sakkal Majalla" w:hAnsi="Sakkal Majalla" w:cs="Sakkal Majalla"/>
                <w:b/>
                <w:color w:val="FFFFFF" w:themeColor="background1"/>
                <w:position w:val="-1"/>
                <w:sz w:val="28"/>
                <w:szCs w:val="28"/>
              </w:rPr>
              <w:t>NCAAA</w:t>
            </w:r>
            <w:r w:rsidRPr="005E4EAE">
              <w:rPr>
                <w:rFonts w:ascii="Sakkal Majalla" w:eastAsia="Sakkal Majalla" w:hAnsi="Sakkal Majalla" w:cs="Sakkal Majalla" w:hint="cs"/>
                <w:b/>
                <w:color w:val="FFFFFF" w:themeColor="background1"/>
                <w:position w:val="-1"/>
                <w:sz w:val="28"/>
                <w:szCs w:val="28"/>
                <w:rtl/>
              </w:rPr>
              <w:t xml:space="preserve"> )</w:t>
            </w:r>
          </w:p>
        </w:tc>
        <w:tc>
          <w:tcPr>
            <w:tcW w:w="1423" w:type="dxa"/>
            <w:vMerge w:val="restart"/>
            <w:shd w:val="clear" w:color="auto" w:fill="4C3D8E"/>
            <w:vAlign w:val="center"/>
          </w:tcPr>
          <w:p w14:paraId="73A4F90A" w14:textId="281CD84C" w:rsidR="002C1560" w:rsidRPr="005E4EAE" w:rsidRDefault="0098314D" w:rsidP="00E72B47">
            <w:pPr>
              <w:suppressAutoHyphens/>
              <w:bidi/>
              <w:spacing w:after="0" w:line="1" w:lineRule="atLeast"/>
              <w:ind w:leftChars="-1" w:left="1" w:hanging="3"/>
              <w:jc w:val="center"/>
              <w:textAlignment w:val="top"/>
              <w:outlineLvl w:val="0"/>
              <w:rPr>
                <w:rFonts w:ascii="Sakkal Majalla" w:eastAsia="Sakkal Majalla" w:hAnsi="Sakkal Majalla" w:cs="Sakkal Majalla"/>
                <w:b/>
                <w:color w:val="FFFFFF" w:themeColor="background1"/>
                <w:position w:val="-1"/>
                <w:sz w:val="28"/>
                <w:szCs w:val="28"/>
              </w:rPr>
            </w:pPr>
            <w:r w:rsidRPr="00CC293E">
              <w:rPr>
                <w:rFonts w:ascii="Sakkal Majalla" w:eastAsia="Sakkal Majalla" w:hAnsi="Sakkal Majalla" w:cs="Sakkal Majalla"/>
                <w:b/>
                <w:color w:val="FFFFFF" w:themeColor="background1"/>
                <w:position w:val="-1"/>
                <w:sz w:val="28"/>
                <w:szCs w:val="28"/>
                <w:rtl/>
              </w:rPr>
              <w:t>درجة الاتساق</w:t>
            </w:r>
          </w:p>
        </w:tc>
      </w:tr>
      <w:tr w:rsidR="00E72B47" w:rsidRPr="005E4EAE" w14:paraId="75BFC092" w14:textId="25876B01" w:rsidTr="003D47FC">
        <w:trPr>
          <w:trHeight w:val="554"/>
          <w:tblHeader/>
          <w:jc w:val="center"/>
        </w:trPr>
        <w:tc>
          <w:tcPr>
            <w:tcW w:w="429" w:type="dxa"/>
            <w:shd w:val="clear" w:color="auto" w:fill="4C3D8E"/>
            <w:vAlign w:val="center"/>
          </w:tcPr>
          <w:p w14:paraId="34EFD17F" w14:textId="70FECB32" w:rsidR="0098314D" w:rsidRPr="005E4EAE" w:rsidRDefault="0098314D" w:rsidP="00C65F25">
            <w:pPr>
              <w:suppressAutoHyphens/>
              <w:spacing w:after="0" w:line="240" w:lineRule="auto"/>
              <w:ind w:hanging="39"/>
              <w:jc w:val="center"/>
              <w:textAlignment w:val="top"/>
              <w:outlineLvl w:val="0"/>
              <w:rPr>
                <w:rFonts w:ascii="Sakkal Majalla" w:eastAsia="Sakkal Majalla" w:hAnsi="Sakkal Majalla" w:cs="Sakkal Majalla"/>
                <w:b/>
                <w:color w:val="FFFFFF" w:themeColor="background1"/>
                <w:position w:val="-1"/>
                <w:sz w:val="20"/>
                <w:szCs w:val="20"/>
                <w:rtl/>
              </w:rPr>
            </w:pPr>
            <w:r>
              <w:rPr>
                <w:rFonts w:ascii="Sakkal Majalla" w:eastAsia="Sakkal Majalla" w:hAnsi="Sakkal Majalla" w:cs="Sakkal Majalla" w:hint="cs"/>
                <w:b/>
                <w:color w:val="FFFFFF" w:themeColor="background1"/>
                <w:position w:val="-1"/>
                <w:sz w:val="20"/>
                <w:szCs w:val="20"/>
                <w:rtl/>
              </w:rPr>
              <w:t>الرمز</w:t>
            </w:r>
          </w:p>
        </w:tc>
        <w:tc>
          <w:tcPr>
            <w:tcW w:w="8567" w:type="dxa"/>
            <w:shd w:val="clear" w:color="auto" w:fill="4C3D8E"/>
            <w:vAlign w:val="center"/>
          </w:tcPr>
          <w:p w14:paraId="6F44C216" w14:textId="113C6299" w:rsidR="0098314D" w:rsidRPr="000C09C6" w:rsidRDefault="0098314D" w:rsidP="00C65F25">
            <w:pPr>
              <w:suppressAutoHyphens/>
              <w:spacing w:after="0" w:line="240" w:lineRule="auto"/>
              <w:ind w:hanging="39"/>
              <w:jc w:val="center"/>
              <w:textAlignment w:val="top"/>
              <w:outlineLvl w:val="0"/>
              <w:rPr>
                <w:rFonts w:ascii="Sakkal Majalla" w:eastAsia="Sakkal Majalla" w:hAnsi="Sakkal Majalla" w:cs="Sakkal Majalla"/>
                <w:b/>
                <w:color w:val="FFFFFF" w:themeColor="background1"/>
                <w:position w:val="-1"/>
                <w:sz w:val="20"/>
                <w:szCs w:val="20"/>
                <w:rtl/>
              </w:rPr>
            </w:pPr>
            <w:r>
              <w:rPr>
                <w:rFonts w:ascii="Sakkal Majalla" w:eastAsia="Sakkal Majalla" w:hAnsi="Sakkal Majalla" w:cs="Sakkal Majalla" w:hint="cs"/>
                <w:b/>
                <w:color w:val="FFFFFF" w:themeColor="background1"/>
                <w:position w:val="-1"/>
                <w:sz w:val="20"/>
                <w:szCs w:val="20"/>
                <w:rtl/>
              </w:rPr>
              <w:t>ناتج التعلم</w:t>
            </w:r>
          </w:p>
        </w:tc>
        <w:tc>
          <w:tcPr>
            <w:tcW w:w="285" w:type="dxa"/>
            <w:shd w:val="clear" w:color="auto" w:fill="4C3D8E"/>
            <w:vAlign w:val="center"/>
          </w:tcPr>
          <w:p w14:paraId="3BD6B4BD" w14:textId="35A5F217" w:rsidR="0098314D" w:rsidRPr="005E4EAE" w:rsidRDefault="0098314D" w:rsidP="00C65F25">
            <w:pPr>
              <w:suppressAutoHyphens/>
              <w:spacing w:after="0" w:line="240" w:lineRule="auto"/>
              <w:ind w:hanging="39"/>
              <w:jc w:val="center"/>
              <w:textAlignment w:val="top"/>
              <w:outlineLvl w:val="0"/>
              <w:rPr>
                <w:rFonts w:ascii="Sakkal Majalla" w:eastAsia="Sakkal Majalla" w:hAnsi="Sakkal Majalla" w:cs="Sakkal Majalla"/>
                <w:b/>
                <w:color w:val="FFFFFF" w:themeColor="background1"/>
                <w:position w:val="-1"/>
                <w:sz w:val="20"/>
                <w:szCs w:val="20"/>
              </w:rPr>
            </w:pPr>
            <w:r w:rsidRPr="005E4EAE">
              <w:rPr>
                <w:rFonts w:ascii="Sakkal Majalla" w:hAnsi="Sakkal Majalla" w:cs="Sakkal Majalla"/>
                <w:bCs/>
                <w:color w:val="FFFFFF" w:themeColor="background1"/>
                <w:sz w:val="24"/>
                <w:szCs w:val="24"/>
                <w:rtl/>
              </w:rPr>
              <w:t>1</w:t>
            </w:r>
          </w:p>
        </w:tc>
        <w:tc>
          <w:tcPr>
            <w:tcW w:w="285" w:type="dxa"/>
            <w:shd w:val="clear" w:color="auto" w:fill="4C3D8E"/>
            <w:vAlign w:val="center"/>
          </w:tcPr>
          <w:p w14:paraId="36E07C1F" w14:textId="0D6DA021" w:rsidR="0098314D" w:rsidRPr="005E4EAE" w:rsidRDefault="0098314D" w:rsidP="00C65F25">
            <w:pPr>
              <w:suppressAutoHyphens/>
              <w:spacing w:after="0" w:line="240" w:lineRule="auto"/>
              <w:ind w:hanging="39"/>
              <w:jc w:val="center"/>
              <w:textAlignment w:val="top"/>
              <w:outlineLvl w:val="0"/>
              <w:rPr>
                <w:rFonts w:ascii="Sakkal Majalla" w:eastAsia="Sakkal Majalla" w:hAnsi="Sakkal Majalla" w:cs="Sakkal Majalla"/>
                <w:b/>
                <w:color w:val="FFFFFF" w:themeColor="background1"/>
                <w:position w:val="-1"/>
                <w:sz w:val="20"/>
                <w:szCs w:val="20"/>
              </w:rPr>
            </w:pPr>
            <w:r w:rsidRPr="005E4EAE">
              <w:rPr>
                <w:rFonts w:ascii="Sakkal Majalla" w:hAnsi="Sakkal Majalla" w:cs="Sakkal Majalla"/>
                <w:bCs/>
                <w:color w:val="FFFFFF" w:themeColor="background1"/>
                <w:sz w:val="24"/>
                <w:szCs w:val="24"/>
                <w:rtl/>
              </w:rPr>
              <w:t>2</w:t>
            </w:r>
          </w:p>
        </w:tc>
        <w:tc>
          <w:tcPr>
            <w:tcW w:w="286" w:type="dxa"/>
            <w:shd w:val="clear" w:color="auto" w:fill="4C3D8E"/>
            <w:vAlign w:val="center"/>
          </w:tcPr>
          <w:p w14:paraId="5D067359" w14:textId="6CAD9011" w:rsidR="0098314D" w:rsidRPr="005E4EAE" w:rsidRDefault="0098314D" w:rsidP="00C65F25">
            <w:pPr>
              <w:suppressAutoHyphens/>
              <w:spacing w:after="0" w:line="240" w:lineRule="auto"/>
              <w:ind w:hanging="39"/>
              <w:jc w:val="center"/>
              <w:textAlignment w:val="top"/>
              <w:outlineLvl w:val="0"/>
              <w:rPr>
                <w:rFonts w:ascii="Sakkal Majalla" w:eastAsia="Sakkal Majalla" w:hAnsi="Sakkal Majalla" w:cs="Sakkal Majalla"/>
                <w:b/>
                <w:color w:val="FFFFFF" w:themeColor="background1"/>
                <w:position w:val="-1"/>
                <w:sz w:val="20"/>
                <w:szCs w:val="20"/>
              </w:rPr>
            </w:pPr>
            <w:r w:rsidRPr="005E4EAE">
              <w:rPr>
                <w:rFonts w:ascii="Sakkal Majalla" w:hAnsi="Sakkal Majalla" w:cs="Sakkal Majalla"/>
                <w:bCs/>
                <w:color w:val="FFFFFF" w:themeColor="background1"/>
                <w:sz w:val="24"/>
                <w:szCs w:val="24"/>
                <w:rtl/>
              </w:rPr>
              <w:t>3</w:t>
            </w:r>
          </w:p>
        </w:tc>
        <w:tc>
          <w:tcPr>
            <w:tcW w:w="286" w:type="dxa"/>
            <w:shd w:val="clear" w:color="auto" w:fill="4C3D8E"/>
            <w:vAlign w:val="center"/>
          </w:tcPr>
          <w:p w14:paraId="5B83FF1D" w14:textId="258F8D74" w:rsidR="0098314D" w:rsidRPr="005E4EAE" w:rsidRDefault="0098314D" w:rsidP="00C65F25">
            <w:pPr>
              <w:suppressAutoHyphens/>
              <w:spacing w:after="0" w:line="240" w:lineRule="auto"/>
              <w:ind w:hanging="39"/>
              <w:jc w:val="center"/>
              <w:textAlignment w:val="top"/>
              <w:outlineLvl w:val="0"/>
              <w:rPr>
                <w:rFonts w:ascii="Sakkal Majalla" w:eastAsia="Sakkal Majalla" w:hAnsi="Sakkal Majalla" w:cs="Sakkal Majalla"/>
                <w:b/>
                <w:color w:val="FFFFFF" w:themeColor="background1"/>
                <w:position w:val="-1"/>
                <w:sz w:val="20"/>
                <w:szCs w:val="20"/>
              </w:rPr>
            </w:pPr>
            <w:r w:rsidRPr="005E4EAE">
              <w:rPr>
                <w:rFonts w:ascii="Sakkal Majalla" w:hAnsi="Sakkal Majalla" w:cs="Sakkal Majalla"/>
                <w:bCs/>
                <w:color w:val="FFFFFF" w:themeColor="background1"/>
                <w:sz w:val="24"/>
                <w:szCs w:val="24"/>
                <w:rtl/>
              </w:rPr>
              <w:t>4</w:t>
            </w:r>
          </w:p>
        </w:tc>
        <w:tc>
          <w:tcPr>
            <w:tcW w:w="286" w:type="dxa"/>
            <w:shd w:val="clear" w:color="auto" w:fill="4C3D8E"/>
            <w:vAlign w:val="center"/>
          </w:tcPr>
          <w:p w14:paraId="71DED6F2" w14:textId="1B1B1140" w:rsidR="0098314D" w:rsidRPr="005E4EAE" w:rsidRDefault="0098314D" w:rsidP="00C65F25">
            <w:pPr>
              <w:suppressAutoHyphens/>
              <w:spacing w:after="0" w:line="240" w:lineRule="auto"/>
              <w:ind w:hanging="39"/>
              <w:jc w:val="center"/>
              <w:textAlignment w:val="top"/>
              <w:outlineLvl w:val="0"/>
              <w:rPr>
                <w:rFonts w:ascii="Sakkal Majalla" w:eastAsia="Sakkal Majalla" w:hAnsi="Sakkal Majalla" w:cs="Sakkal Majalla"/>
                <w:b/>
                <w:color w:val="FFFFFF" w:themeColor="background1"/>
                <w:position w:val="-1"/>
                <w:sz w:val="20"/>
                <w:szCs w:val="20"/>
              </w:rPr>
            </w:pPr>
            <w:r w:rsidRPr="005E4EAE">
              <w:rPr>
                <w:rFonts w:ascii="Sakkal Majalla" w:hAnsi="Sakkal Majalla" w:cs="Sakkal Majalla"/>
                <w:bCs/>
                <w:color w:val="FFFFFF" w:themeColor="background1"/>
                <w:sz w:val="24"/>
                <w:szCs w:val="24"/>
                <w:rtl/>
              </w:rPr>
              <w:t>5</w:t>
            </w:r>
          </w:p>
        </w:tc>
        <w:tc>
          <w:tcPr>
            <w:tcW w:w="286" w:type="dxa"/>
            <w:shd w:val="clear" w:color="auto" w:fill="4C3D8E"/>
            <w:vAlign w:val="center"/>
          </w:tcPr>
          <w:p w14:paraId="0CE8F2D6" w14:textId="3560FCDA" w:rsidR="0098314D" w:rsidRPr="005E4EAE" w:rsidRDefault="0098314D" w:rsidP="00C65F25">
            <w:pPr>
              <w:suppressAutoHyphens/>
              <w:spacing w:after="0" w:line="240" w:lineRule="auto"/>
              <w:ind w:hanging="39"/>
              <w:jc w:val="center"/>
              <w:textAlignment w:val="top"/>
              <w:outlineLvl w:val="0"/>
              <w:rPr>
                <w:rFonts w:ascii="Sakkal Majalla" w:eastAsia="Sakkal Majalla" w:hAnsi="Sakkal Majalla" w:cs="Sakkal Majalla"/>
                <w:b/>
                <w:color w:val="FFFFFF" w:themeColor="background1"/>
                <w:position w:val="-1"/>
                <w:sz w:val="20"/>
                <w:szCs w:val="20"/>
              </w:rPr>
            </w:pPr>
            <w:r w:rsidRPr="005E4EAE">
              <w:rPr>
                <w:rFonts w:ascii="Sakkal Majalla" w:hAnsi="Sakkal Majalla" w:cs="Sakkal Majalla"/>
                <w:bCs/>
                <w:color w:val="FFFFFF" w:themeColor="background1"/>
                <w:sz w:val="24"/>
                <w:szCs w:val="24"/>
                <w:rtl/>
              </w:rPr>
              <w:t>6</w:t>
            </w:r>
          </w:p>
        </w:tc>
        <w:tc>
          <w:tcPr>
            <w:tcW w:w="286" w:type="dxa"/>
            <w:shd w:val="clear" w:color="auto" w:fill="4C3D8E"/>
            <w:vAlign w:val="center"/>
          </w:tcPr>
          <w:p w14:paraId="5FB8A507" w14:textId="44B80A3C" w:rsidR="0098314D" w:rsidRPr="005E4EAE" w:rsidRDefault="0098314D" w:rsidP="00C65F25">
            <w:pPr>
              <w:suppressAutoHyphens/>
              <w:spacing w:after="0" w:line="240" w:lineRule="auto"/>
              <w:ind w:hanging="39"/>
              <w:jc w:val="center"/>
              <w:textAlignment w:val="top"/>
              <w:outlineLvl w:val="0"/>
              <w:rPr>
                <w:rFonts w:ascii="Sakkal Majalla" w:eastAsia="Sakkal Majalla" w:hAnsi="Sakkal Majalla" w:cs="Sakkal Majalla"/>
                <w:b/>
                <w:color w:val="FFFFFF" w:themeColor="background1"/>
                <w:position w:val="-1"/>
                <w:sz w:val="20"/>
                <w:szCs w:val="20"/>
              </w:rPr>
            </w:pPr>
            <w:r w:rsidRPr="005E4EAE">
              <w:rPr>
                <w:rFonts w:ascii="Sakkal Majalla" w:hAnsi="Sakkal Majalla" w:cs="Sakkal Majalla"/>
                <w:bCs/>
                <w:color w:val="FFFFFF" w:themeColor="background1"/>
                <w:sz w:val="24"/>
                <w:szCs w:val="24"/>
                <w:rtl/>
              </w:rPr>
              <w:t>7</w:t>
            </w:r>
          </w:p>
        </w:tc>
        <w:tc>
          <w:tcPr>
            <w:tcW w:w="286" w:type="dxa"/>
            <w:shd w:val="clear" w:color="auto" w:fill="4C3D8E"/>
            <w:vAlign w:val="center"/>
          </w:tcPr>
          <w:p w14:paraId="499FDA9B" w14:textId="7795CE44" w:rsidR="0098314D" w:rsidRPr="005E4EAE" w:rsidRDefault="0098314D" w:rsidP="00C65F25">
            <w:pPr>
              <w:suppressAutoHyphens/>
              <w:spacing w:after="0" w:line="240" w:lineRule="auto"/>
              <w:ind w:hanging="39"/>
              <w:jc w:val="center"/>
              <w:textAlignment w:val="top"/>
              <w:outlineLvl w:val="0"/>
              <w:rPr>
                <w:rFonts w:ascii="Sakkal Majalla" w:eastAsia="Sakkal Majalla" w:hAnsi="Sakkal Majalla" w:cs="Sakkal Majalla"/>
                <w:b/>
                <w:color w:val="FFFFFF" w:themeColor="background1"/>
                <w:position w:val="-1"/>
                <w:sz w:val="20"/>
                <w:szCs w:val="20"/>
              </w:rPr>
            </w:pPr>
            <w:r w:rsidRPr="005E4EAE">
              <w:rPr>
                <w:rFonts w:ascii="Sakkal Majalla" w:hAnsi="Sakkal Majalla" w:cs="Sakkal Majalla"/>
                <w:bCs/>
                <w:color w:val="FFFFFF" w:themeColor="background1"/>
                <w:sz w:val="24"/>
                <w:szCs w:val="24"/>
                <w:rtl/>
              </w:rPr>
              <w:t>8</w:t>
            </w:r>
          </w:p>
        </w:tc>
        <w:tc>
          <w:tcPr>
            <w:tcW w:w="286" w:type="dxa"/>
            <w:shd w:val="clear" w:color="auto" w:fill="4C3D8E"/>
            <w:vAlign w:val="center"/>
          </w:tcPr>
          <w:p w14:paraId="149236B7" w14:textId="61FA506F" w:rsidR="0098314D" w:rsidRPr="00A703CA" w:rsidRDefault="0098314D" w:rsidP="00C65F25">
            <w:pPr>
              <w:suppressAutoHyphens/>
              <w:spacing w:after="0" w:line="240" w:lineRule="auto"/>
              <w:ind w:hanging="39"/>
              <w:jc w:val="center"/>
              <w:textAlignment w:val="top"/>
              <w:outlineLvl w:val="0"/>
              <w:rPr>
                <w:rFonts w:ascii="Sakkal Majalla" w:hAnsi="Sakkal Majalla" w:cs="Sakkal Majalla"/>
                <w:bCs/>
                <w:color w:val="FFFFFF" w:themeColor="background1"/>
                <w:sz w:val="24"/>
                <w:szCs w:val="24"/>
              </w:rPr>
            </w:pPr>
            <w:r>
              <w:rPr>
                <w:rFonts w:ascii="Sakkal Majalla" w:hAnsi="Sakkal Majalla" w:cs="Sakkal Majalla" w:hint="cs"/>
                <w:bCs/>
                <w:color w:val="FFFFFF" w:themeColor="background1"/>
                <w:sz w:val="24"/>
                <w:szCs w:val="24"/>
                <w:rtl/>
              </w:rPr>
              <w:t>9</w:t>
            </w:r>
          </w:p>
        </w:tc>
        <w:tc>
          <w:tcPr>
            <w:tcW w:w="286" w:type="dxa"/>
            <w:shd w:val="clear" w:color="auto" w:fill="4C3D8E"/>
            <w:vAlign w:val="center"/>
          </w:tcPr>
          <w:p w14:paraId="5BD72F12" w14:textId="7808EEA5" w:rsidR="0098314D" w:rsidRPr="005E4EAE" w:rsidRDefault="00A703CA" w:rsidP="00C65F25">
            <w:pPr>
              <w:suppressAutoHyphens/>
              <w:spacing w:after="0" w:line="240" w:lineRule="auto"/>
              <w:ind w:hanging="39"/>
              <w:jc w:val="center"/>
              <w:textAlignment w:val="top"/>
              <w:outlineLvl w:val="0"/>
              <w:rPr>
                <w:rFonts w:ascii="Sakkal Majalla" w:hAnsi="Sakkal Majalla" w:cs="Sakkal Majalla"/>
                <w:bCs/>
                <w:color w:val="FFFFFF" w:themeColor="background1"/>
                <w:sz w:val="24"/>
                <w:szCs w:val="24"/>
                <w:rtl/>
              </w:rPr>
            </w:pPr>
            <w:r>
              <w:rPr>
                <w:rFonts w:ascii="Sakkal Majalla" w:hAnsi="Sakkal Majalla" w:cs="Sakkal Majalla"/>
                <w:bCs/>
                <w:color w:val="FFFFFF" w:themeColor="background1"/>
                <w:sz w:val="24"/>
                <w:szCs w:val="24"/>
              </w:rPr>
              <w:t>10</w:t>
            </w:r>
          </w:p>
        </w:tc>
        <w:tc>
          <w:tcPr>
            <w:tcW w:w="286" w:type="dxa"/>
            <w:shd w:val="clear" w:color="auto" w:fill="4C3D8E"/>
            <w:vAlign w:val="center"/>
          </w:tcPr>
          <w:p w14:paraId="6935AC90" w14:textId="73EA245C" w:rsidR="0098314D" w:rsidRPr="005E4EAE" w:rsidRDefault="00A703CA" w:rsidP="00C65F25">
            <w:pPr>
              <w:suppressAutoHyphens/>
              <w:spacing w:after="0" w:line="240" w:lineRule="auto"/>
              <w:ind w:hanging="39"/>
              <w:jc w:val="center"/>
              <w:textAlignment w:val="top"/>
              <w:outlineLvl w:val="0"/>
              <w:rPr>
                <w:rFonts w:ascii="Sakkal Majalla" w:hAnsi="Sakkal Majalla" w:cs="Sakkal Majalla"/>
                <w:bCs/>
                <w:color w:val="FFFFFF" w:themeColor="background1"/>
                <w:sz w:val="24"/>
                <w:szCs w:val="24"/>
                <w:rtl/>
              </w:rPr>
            </w:pPr>
            <w:r>
              <w:rPr>
                <w:rFonts w:ascii="Sakkal Majalla" w:hAnsi="Sakkal Majalla" w:cs="Sakkal Majalla"/>
                <w:bCs/>
                <w:color w:val="FFFFFF" w:themeColor="background1"/>
                <w:sz w:val="24"/>
                <w:szCs w:val="24"/>
              </w:rPr>
              <w:t>11</w:t>
            </w:r>
          </w:p>
        </w:tc>
        <w:tc>
          <w:tcPr>
            <w:tcW w:w="286" w:type="dxa"/>
            <w:shd w:val="clear" w:color="auto" w:fill="4C3D8E"/>
            <w:vAlign w:val="center"/>
          </w:tcPr>
          <w:p w14:paraId="6DEB9FFA" w14:textId="19BFEA3A" w:rsidR="0098314D" w:rsidRPr="005E4EAE" w:rsidRDefault="00A703CA" w:rsidP="00C65F25">
            <w:pPr>
              <w:suppressAutoHyphens/>
              <w:spacing w:after="0" w:line="240" w:lineRule="auto"/>
              <w:ind w:hanging="39"/>
              <w:jc w:val="center"/>
              <w:textAlignment w:val="top"/>
              <w:outlineLvl w:val="0"/>
              <w:rPr>
                <w:rFonts w:ascii="Sakkal Majalla" w:hAnsi="Sakkal Majalla" w:cs="Sakkal Majalla"/>
                <w:bCs/>
                <w:color w:val="FFFFFF" w:themeColor="background1"/>
                <w:sz w:val="24"/>
                <w:szCs w:val="24"/>
                <w:rtl/>
              </w:rPr>
            </w:pPr>
            <w:r>
              <w:rPr>
                <w:rFonts w:ascii="Sakkal Majalla" w:hAnsi="Sakkal Majalla" w:cs="Sakkal Majalla"/>
                <w:bCs/>
                <w:color w:val="FFFFFF" w:themeColor="background1"/>
                <w:sz w:val="24"/>
                <w:szCs w:val="24"/>
              </w:rPr>
              <w:t>12</w:t>
            </w:r>
          </w:p>
        </w:tc>
        <w:tc>
          <w:tcPr>
            <w:tcW w:w="286" w:type="dxa"/>
            <w:shd w:val="clear" w:color="auto" w:fill="4C3D8E"/>
            <w:vAlign w:val="center"/>
          </w:tcPr>
          <w:p w14:paraId="4849CC1E" w14:textId="13F9B6EF" w:rsidR="0098314D" w:rsidRPr="00A703CA" w:rsidRDefault="0098314D" w:rsidP="00C65F25">
            <w:pPr>
              <w:suppressAutoHyphens/>
              <w:spacing w:after="0" w:line="240" w:lineRule="auto"/>
              <w:ind w:hanging="39"/>
              <w:jc w:val="center"/>
              <w:textAlignment w:val="top"/>
              <w:outlineLvl w:val="0"/>
              <w:rPr>
                <w:rFonts w:ascii="Sakkal Majalla" w:hAnsi="Sakkal Majalla" w:cs="Sakkal Majalla"/>
                <w:bCs/>
                <w:color w:val="FFFFFF" w:themeColor="background1"/>
                <w:sz w:val="24"/>
                <w:szCs w:val="24"/>
              </w:rPr>
            </w:pPr>
            <w:r w:rsidRPr="005E4EAE">
              <w:rPr>
                <w:rFonts w:ascii="Sakkal Majalla" w:hAnsi="Sakkal Majalla" w:cs="Sakkal Majalla"/>
                <w:bCs/>
                <w:color w:val="FFFFFF" w:themeColor="background1"/>
                <w:sz w:val="24"/>
                <w:szCs w:val="24"/>
                <w:rtl/>
              </w:rPr>
              <w:t>..</w:t>
            </w:r>
          </w:p>
        </w:tc>
        <w:tc>
          <w:tcPr>
            <w:tcW w:w="294" w:type="dxa"/>
            <w:shd w:val="clear" w:color="auto" w:fill="4C3D8E"/>
            <w:vAlign w:val="center"/>
          </w:tcPr>
          <w:p w14:paraId="5228793B" w14:textId="6D177FD5" w:rsidR="0098314D" w:rsidRPr="005E4EAE" w:rsidRDefault="0098314D" w:rsidP="00C65F25">
            <w:pPr>
              <w:suppressAutoHyphens/>
              <w:spacing w:after="0" w:line="240" w:lineRule="auto"/>
              <w:ind w:hanging="39"/>
              <w:jc w:val="center"/>
              <w:textAlignment w:val="top"/>
              <w:outlineLvl w:val="0"/>
              <w:rPr>
                <w:rFonts w:ascii="Sakkal Majalla" w:eastAsia="Sakkal Majalla" w:hAnsi="Sakkal Majalla" w:cs="Sakkal Majalla"/>
                <w:b/>
                <w:color w:val="FFFFFF" w:themeColor="background1"/>
                <w:position w:val="-1"/>
                <w:sz w:val="20"/>
                <w:szCs w:val="20"/>
              </w:rPr>
            </w:pPr>
            <w:r w:rsidRPr="005E4EAE">
              <w:rPr>
                <w:rFonts w:ascii="Sakkal Majalla" w:hAnsi="Sakkal Majalla" w:cs="Sakkal Majalla"/>
                <w:bCs/>
                <w:color w:val="FFFFFF" w:themeColor="background1"/>
                <w:sz w:val="24"/>
                <w:szCs w:val="24"/>
                <w:rtl/>
              </w:rPr>
              <w:t>..</w:t>
            </w:r>
          </w:p>
        </w:tc>
        <w:tc>
          <w:tcPr>
            <w:tcW w:w="1423" w:type="dxa"/>
            <w:vMerge/>
            <w:shd w:val="clear" w:color="auto" w:fill="4C3D8E"/>
            <w:vAlign w:val="center"/>
          </w:tcPr>
          <w:p w14:paraId="5720C99F" w14:textId="77777777" w:rsidR="0098314D" w:rsidRPr="005E4EAE" w:rsidRDefault="0098314D" w:rsidP="00C65F25">
            <w:pPr>
              <w:suppressAutoHyphens/>
              <w:spacing w:after="0" w:line="240" w:lineRule="auto"/>
              <w:ind w:hanging="39"/>
              <w:jc w:val="center"/>
              <w:textAlignment w:val="top"/>
              <w:outlineLvl w:val="0"/>
              <w:rPr>
                <w:rFonts w:ascii="Sakkal Majalla" w:hAnsi="Sakkal Majalla" w:cs="Sakkal Majalla"/>
                <w:bCs/>
                <w:color w:val="FFFFFF" w:themeColor="background1"/>
                <w:sz w:val="24"/>
                <w:szCs w:val="24"/>
                <w:rtl/>
              </w:rPr>
            </w:pPr>
          </w:p>
        </w:tc>
      </w:tr>
      <w:tr w:rsidR="006764C1" w:rsidRPr="005E4EAE" w14:paraId="13F94645" w14:textId="6A33FD37" w:rsidTr="003D47FC">
        <w:trPr>
          <w:trHeight w:val="275"/>
          <w:jc w:val="center"/>
        </w:trPr>
        <w:tc>
          <w:tcPr>
            <w:tcW w:w="429" w:type="dxa"/>
            <w:shd w:val="clear" w:color="auto" w:fill="auto"/>
            <w:vAlign w:val="center"/>
          </w:tcPr>
          <w:p w14:paraId="584B8FB5"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sidRPr="005E4EAE">
              <w:rPr>
                <w:rFonts w:ascii="Sakkal Majalla" w:eastAsia="Sakkal Majalla" w:hAnsi="Sakkal Majalla" w:cs="Sakkal Majalla"/>
                <w:bCs/>
                <w:color w:val="000000" w:themeColor="text1"/>
                <w:position w:val="-1"/>
                <w:sz w:val="20"/>
                <w:szCs w:val="20"/>
              </w:rPr>
              <w:t>1</w:t>
            </w:r>
          </w:p>
        </w:tc>
        <w:tc>
          <w:tcPr>
            <w:tcW w:w="8567" w:type="dxa"/>
            <w:shd w:val="clear" w:color="auto" w:fill="auto"/>
            <w:vAlign w:val="center"/>
          </w:tcPr>
          <w:p w14:paraId="65D4F788"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auto"/>
            <w:vAlign w:val="center"/>
          </w:tcPr>
          <w:p w14:paraId="36290203"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auto"/>
            <w:vAlign w:val="center"/>
          </w:tcPr>
          <w:p w14:paraId="5E3EEC41"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2EFA582D"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551572AA"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32DCC611"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5AA739A4"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5C5B1CA5"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2E66DE81"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3B72B84E"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vAlign w:val="center"/>
          </w:tcPr>
          <w:p w14:paraId="5B6F84D5"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vAlign w:val="center"/>
          </w:tcPr>
          <w:p w14:paraId="6047BD6A"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vAlign w:val="center"/>
          </w:tcPr>
          <w:p w14:paraId="74ED2003" w14:textId="7627442E"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3B156014" w14:textId="0DCFB8B1"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94" w:type="dxa"/>
            <w:shd w:val="clear" w:color="auto" w:fill="auto"/>
            <w:vAlign w:val="center"/>
          </w:tcPr>
          <w:p w14:paraId="3E13ADA4" w14:textId="77777777" w:rsidR="0098314D" w:rsidRPr="005E4EAE" w:rsidRDefault="0098314D"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sdt>
          <w:sdtPr>
            <w:rPr>
              <w:rFonts w:ascii="Sakkal Majalla" w:eastAsia="Times New Roman" w:hAnsi="Sakkal Majalla" w:cs="Sakkal Majalla"/>
              <w:color w:val="000000" w:themeColor="text1"/>
              <w:sz w:val="20"/>
              <w:szCs w:val="20"/>
            </w:rPr>
            <w:id w:val="-1639639162"/>
            <w:placeholder>
              <w:docPart w:val="7FBB87D31C6A4C2F883BFBA070A1C44D"/>
            </w:placeholder>
            <w:showingPlcHdr/>
            <w:dropDownList>
              <w:listItem w:displayText="كامل" w:value="كامل"/>
              <w:listItem w:displayText="جزئي" w:value="جزئي"/>
              <w:listItem w:displayText=" غير متحقق" w:value=" غير متحقق"/>
            </w:dropDownList>
          </w:sdtPr>
          <w:sdtContent>
            <w:tc>
              <w:tcPr>
                <w:tcW w:w="1423" w:type="dxa"/>
                <w:vAlign w:val="center"/>
              </w:tcPr>
              <w:p w14:paraId="678629E1" w14:textId="701AD0B1" w:rsidR="0098314D" w:rsidRPr="005E4EAE" w:rsidRDefault="003D47FC" w:rsidP="00C65F25">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Pr>
                    <w:rStyle w:val="PlaceholderText"/>
                    <w:rFonts w:hint="cs"/>
                    <w:rtl/>
                  </w:rPr>
                  <w:t>اختر عنصر</w:t>
                </w:r>
                <w:r w:rsidR="00E72B47" w:rsidRPr="00AC0E99">
                  <w:rPr>
                    <w:rStyle w:val="PlaceholderText"/>
                  </w:rPr>
                  <w:t>.</w:t>
                </w:r>
              </w:p>
            </w:tc>
          </w:sdtContent>
        </w:sdt>
      </w:tr>
      <w:tr w:rsidR="003D47FC" w:rsidRPr="005E4EAE" w14:paraId="6F5A3D60" w14:textId="51C38497" w:rsidTr="003D47FC">
        <w:trPr>
          <w:trHeight w:val="275"/>
          <w:jc w:val="center"/>
        </w:trPr>
        <w:tc>
          <w:tcPr>
            <w:tcW w:w="429" w:type="dxa"/>
            <w:shd w:val="clear" w:color="auto" w:fill="F2F2F2" w:themeFill="background1" w:themeFillShade="F2"/>
            <w:vAlign w:val="center"/>
          </w:tcPr>
          <w:p w14:paraId="5D0988CD"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sidRPr="005E4EAE">
              <w:rPr>
                <w:rFonts w:ascii="Sakkal Majalla" w:eastAsia="Sakkal Majalla" w:hAnsi="Sakkal Majalla" w:cs="Sakkal Majalla"/>
                <w:bCs/>
                <w:color w:val="000000" w:themeColor="text1"/>
                <w:position w:val="-1"/>
                <w:sz w:val="20"/>
                <w:szCs w:val="20"/>
              </w:rPr>
              <w:t>2</w:t>
            </w:r>
          </w:p>
        </w:tc>
        <w:tc>
          <w:tcPr>
            <w:tcW w:w="8567" w:type="dxa"/>
            <w:shd w:val="clear" w:color="auto" w:fill="F2F2F2" w:themeFill="background1" w:themeFillShade="F2"/>
            <w:vAlign w:val="center"/>
          </w:tcPr>
          <w:p w14:paraId="51D2021A"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F2F2F2" w:themeFill="background1" w:themeFillShade="F2"/>
            <w:vAlign w:val="center"/>
          </w:tcPr>
          <w:p w14:paraId="00A7934A"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F2F2F2" w:themeFill="background1" w:themeFillShade="F2"/>
            <w:vAlign w:val="center"/>
          </w:tcPr>
          <w:p w14:paraId="37CA2A51"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61C63440"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0BCF63DA"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2E366B8D" w14:textId="77777777" w:rsidR="003D47FC" w:rsidRPr="00A703CA" w:rsidRDefault="003D47FC" w:rsidP="003D47FC">
            <w:pPr>
              <w:suppressAutoHyphens/>
              <w:spacing w:after="0" w:line="240" w:lineRule="auto"/>
              <w:ind w:hanging="39"/>
              <w:jc w:val="center"/>
              <w:textAlignment w:val="top"/>
              <w:outlineLvl w:val="0"/>
              <w:rPr>
                <w:rFonts w:ascii="Sakkal Majalla" w:hAnsi="Sakkal Majalla" w:cs="Sakkal Majalla"/>
                <w:bCs/>
                <w:color w:val="FFFFFF" w:themeColor="background1"/>
                <w:sz w:val="24"/>
                <w:szCs w:val="24"/>
              </w:rPr>
            </w:pPr>
          </w:p>
        </w:tc>
        <w:tc>
          <w:tcPr>
            <w:tcW w:w="286" w:type="dxa"/>
            <w:shd w:val="clear" w:color="auto" w:fill="F2F2F2" w:themeFill="background1" w:themeFillShade="F2"/>
            <w:vAlign w:val="center"/>
          </w:tcPr>
          <w:p w14:paraId="78C8D364"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4B6294FE"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1FFAC33F"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7220FBBC"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0C972A15"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1E36309D"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27C6BB46" w14:textId="4221250D"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76664FCF" w14:textId="425A9303"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94" w:type="dxa"/>
            <w:shd w:val="clear" w:color="auto" w:fill="F2F2F2" w:themeFill="background1" w:themeFillShade="F2"/>
            <w:vAlign w:val="center"/>
          </w:tcPr>
          <w:p w14:paraId="4E10A36C"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sdt>
          <w:sdtPr>
            <w:rPr>
              <w:rFonts w:ascii="Sakkal Majalla" w:eastAsia="Times New Roman" w:hAnsi="Sakkal Majalla" w:cs="Sakkal Majalla"/>
              <w:color w:val="000000" w:themeColor="text1"/>
              <w:sz w:val="20"/>
              <w:szCs w:val="20"/>
            </w:rPr>
            <w:id w:val="1791158411"/>
            <w:placeholder>
              <w:docPart w:val="DC6A18FA8BCF4B4C960066E3DF5999E9"/>
            </w:placeholder>
            <w:showingPlcHdr/>
            <w:dropDownList>
              <w:listItem w:displayText="كامل" w:value="كامل"/>
              <w:listItem w:displayText="جزئي" w:value="جزئي"/>
              <w:listItem w:displayText=" غير متحقق" w:value=" غير متحقق"/>
            </w:dropDownList>
          </w:sdtPr>
          <w:sdtContent>
            <w:tc>
              <w:tcPr>
                <w:tcW w:w="1423" w:type="dxa"/>
                <w:shd w:val="clear" w:color="auto" w:fill="F2F2F2" w:themeFill="background1" w:themeFillShade="F2"/>
                <w:vAlign w:val="center"/>
              </w:tcPr>
              <w:p w14:paraId="54C273DD" w14:textId="199C003B"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Pr>
                    <w:rStyle w:val="PlaceholderText"/>
                    <w:rFonts w:hint="cs"/>
                    <w:rtl/>
                  </w:rPr>
                  <w:t>اختر عنصر</w:t>
                </w:r>
                <w:r w:rsidRPr="00AC0E99">
                  <w:rPr>
                    <w:rStyle w:val="PlaceholderText"/>
                  </w:rPr>
                  <w:t>.</w:t>
                </w:r>
              </w:p>
            </w:tc>
          </w:sdtContent>
        </w:sdt>
      </w:tr>
      <w:tr w:rsidR="003D47FC" w:rsidRPr="005E4EAE" w14:paraId="0F1C86AC" w14:textId="5CBC1311" w:rsidTr="003D47FC">
        <w:trPr>
          <w:trHeight w:val="275"/>
          <w:jc w:val="center"/>
        </w:trPr>
        <w:tc>
          <w:tcPr>
            <w:tcW w:w="429" w:type="dxa"/>
            <w:shd w:val="clear" w:color="auto" w:fill="auto"/>
            <w:vAlign w:val="center"/>
          </w:tcPr>
          <w:p w14:paraId="73F16F3A"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sidRPr="005E4EAE">
              <w:rPr>
                <w:rFonts w:ascii="Sakkal Majalla" w:eastAsia="Sakkal Majalla" w:hAnsi="Sakkal Majalla" w:cs="Sakkal Majalla"/>
                <w:bCs/>
                <w:color w:val="000000" w:themeColor="text1"/>
                <w:position w:val="-1"/>
                <w:sz w:val="20"/>
                <w:szCs w:val="20"/>
              </w:rPr>
              <w:t>3</w:t>
            </w:r>
          </w:p>
        </w:tc>
        <w:tc>
          <w:tcPr>
            <w:tcW w:w="8567" w:type="dxa"/>
            <w:shd w:val="clear" w:color="auto" w:fill="auto"/>
            <w:vAlign w:val="center"/>
          </w:tcPr>
          <w:p w14:paraId="1044FEE2"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auto"/>
            <w:vAlign w:val="center"/>
          </w:tcPr>
          <w:p w14:paraId="41F2CC7D"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auto"/>
            <w:vAlign w:val="center"/>
          </w:tcPr>
          <w:p w14:paraId="1A9BAD95"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615EDC42"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0F34B37C"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73D657E9"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00F78ADF"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33973EFD"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4C584FAB"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72F53DB4"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vAlign w:val="center"/>
          </w:tcPr>
          <w:p w14:paraId="7699BFA4"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vAlign w:val="center"/>
          </w:tcPr>
          <w:p w14:paraId="0359E328"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vAlign w:val="center"/>
          </w:tcPr>
          <w:p w14:paraId="5A44682A" w14:textId="0037C553"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454D1E2C" w14:textId="1201631F"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94" w:type="dxa"/>
            <w:shd w:val="clear" w:color="auto" w:fill="auto"/>
            <w:vAlign w:val="center"/>
          </w:tcPr>
          <w:p w14:paraId="3A8B5A85"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sdt>
          <w:sdtPr>
            <w:rPr>
              <w:rFonts w:ascii="Sakkal Majalla" w:eastAsia="Times New Roman" w:hAnsi="Sakkal Majalla" w:cs="Sakkal Majalla"/>
              <w:color w:val="000000" w:themeColor="text1"/>
              <w:sz w:val="20"/>
              <w:szCs w:val="20"/>
            </w:rPr>
            <w:id w:val="-295837698"/>
            <w:placeholder>
              <w:docPart w:val="8497E8926BF343AD91F633D15C406526"/>
            </w:placeholder>
            <w:showingPlcHdr/>
            <w:dropDownList>
              <w:listItem w:displayText="كامل" w:value="كامل"/>
              <w:listItem w:displayText="جزئي" w:value="جزئي"/>
              <w:listItem w:displayText=" غير متحقق" w:value=" غير متحقق"/>
            </w:dropDownList>
          </w:sdtPr>
          <w:sdtContent>
            <w:tc>
              <w:tcPr>
                <w:tcW w:w="1423" w:type="dxa"/>
                <w:vAlign w:val="center"/>
              </w:tcPr>
              <w:p w14:paraId="3634587B" w14:textId="477DDEDA"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Pr>
                    <w:rStyle w:val="PlaceholderText"/>
                    <w:rFonts w:hint="cs"/>
                    <w:rtl/>
                  </w:rPr>
                  <w:t>اختر عنصر</w:t>
                </w:r>
                <w:r w:rsidRPr="00AC0E99">
                  <w:rPr>
                    <w:rStyle w:val="PlaceholderText"/>
                  </w:rPr>
                  <w:t>.</w:t>
                </w:r>
              </w:p>
            </w:tc>
          </w:sdtContent>
        </w:sdt>
      </w:tr>
      <w:tr w:rsidR="003D47FC" w:rsidRPr="005E4EAE" w14:paraId="3D1F0FAD" w14:textId="6445CBB3" w:rsidTr="003D47FC">
        <w:trPr>
          <w:trHeight w:val="275"/>
          <w:jc w:val="center"/>
        </w:trPr>
        <w:tc>
          <w:tcPr>
            <w:tcW w:w="429" w:type="dxa"/>
            <w:shd w:val="clear" w:color="auto" w:fill="F2F2F2" w:themeFill="background1" w:themeFillShade="F2"/>
            <w:vAlign w:val="center"/>
          </w:tcPr>
          <w:p w14:paraId="54672C9B"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sidRPr="005E4EAE">
              <w:rPr>
                <w:rFonts w:ascii="Sakkal Majalla" w:eastAsia="Sakkal Majalla" w:hAnsi="Sakkal Majalla" w:cs="Sakkal Majalla"/>
                <w:bCs/>
                <w:color w:val="000000" w:themeColor="text1"/>
                <w:position w:val="-1"/>
                <w:sz w:val="20"/>
                <w:szCs w:val="20"/>
              </w:rPr>
              <w:t>4</w:t>
            </w:r>
          </w:p>
        </w:tc>
        <w:tc>
          <w:tcPr>
            <w:tcW w:w="8567" w:type="dxa"/>
            <w:shd w:val="clear" w:color="auto" w:fill="F2F2F2" w:themeFill="background1" w:themeFillShade="F2"/>
            <w:vAlign w:val="center"/>
          </w:tcPr>
          <w:p w14:paraId="15271206"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F2F2F2" w:themeFill="background1" w:themeFillShade="F2"/>
            <w:vAlign w:val="center"/>
          </w:tcPr>
          <w:p w14:paraId="16EB303F"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F2F2F2" w:themeFill="background1" w:themeFillShade="F2"/>
            <w:vAlign w:val="center"/>
          </w:tcPr>
          <w:p w14:paraId="57A69FFA"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2E54116A"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6A2CCFF2"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543258D8"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2A873FD2"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21A81D9A"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49846D45"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7860BF1D"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3964AC08"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66288226"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4D20B54A" w14:textId="5D02397F"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3290AD94" w14:textId="3FC39465"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94" w:type="dxa"/>
            <w:shd w:val="clear" w:color="auto" w:fill="F2F2F2" w:themeFill="background1" w:themeFillShade="F2"/>
            <w:vAlign w:val="center"/>
          </w:tcPr>
          <w:p w14:paraId="735FCBEC"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sdt>
          <w:sdtPr>
            <w:rPr>
              <w:rFonts w:ascii="Sakkal Majalla" w:eastAsia="Times New Roman" w:hAnsi="Sakkal Majalla" w:cs="Sakkal Majalla"/>
              <w:color w:val="000000" w:themeColor="text1"/>
              <w:sz w:val="20"/>
              <w:szCs w:val="20"/>
            </w:rPr>
            <w:id w:val="602227759"/>
            <w:placeholder>
              <w:docPart w:val="6D478F72EA1C470CB829E1BAB0E056CB"/>
            </w:placeholder>
            <w:showingPlcHdr/>
            <w:dropDownList>
              <w:listItem w:displayText="كامل" w:value="كامل"/>
              <w:listItem w:displayText="جزئي" w:value="جزئي"/>
              <w:listItem w:displayText=" غير متحقق" w:value=" غير متحقق"/>
            </w:dropDownList>
          </w:sdtPr>
          <w:sdtContent>
            <w:tc>
              <w:tcPr>
                <w:tcW w:w="1423" w:type="dxa"/>
                <w:shd w:val="clear" w:color="auto" w:fill="F2F2F2" w:themeFill="background1" w:themeFillShade="F2"/>
                <w:vAlign w:val="center"/>
              </w:tcPr>
              <w:p w14:paraId="64A4827E" w14:textId="0B5175B2"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Pr>
                    <w:rStyle w:val="PlaceholderText"/>
                    <w:rFonts w:hint="cs"/>
                    <w:rtl/>
                  </w:rPr>
                  <w:t>اختر عنصر</w:t>
                </w:r>
                <w:r w:rsidRPr="00AC0E99">
                  <w:rPr>
                    <w:rStyle w:val="PlaceholderText"/>
                  </w:rPr>
                  <w:t>.</w:t>
                </w:r>
              </w:p>
            </w:tc>
          </w:sdtContent>
        </w:sdt>
      </w:tr>
      <w:tr w:rsidR="003D47FC" w:rsidRPr="005E4EAE" w14:paraId="57957CB1" w14:textId="75A9642B" w:rsidTr="003D47FC">
        <w:trPr>
          <w:trHeight w:val="275"/>
          <w:jc w:val="center"/>
        </w:trPr>
        <w:tc>
          <w:tcPr>
            <w:tcW w:w="429" w:type="dxa"/>
            <w:shd w:val="clear" w:color="auto" w:fill="auto"/>
            <w:vAlign w:val="center"/>
          </w:tcPr>
          <w:p w14:paraId="6BA92BE6"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sidRPr="005E4EAE">
              <w:rPr>
                <w:rFonts w:ascii="Sakkal Majalla" w:eastAsia="Sakkal Majalla" w:hAnsi="Sakkal Majalla" w:cs="Sakkal Majalla"/>
                <w:bCs/>
                <w:color w:val="000000" w:themeColor="text1"/>
                <w:position w:val="-1"/>
                <w:sz w:val="20"/>
                <w:szCs w:val="20"/>
              </w:rPr>
              <w:t>5</w:t>
            </w:r>
          </w:p>
        </w:tc>
        <w:tc>
          <w:tcPr>
            <w:tcW w:w="8567" w:type="dxa"/>
            <w:shd w:val="clear" w:color="auto" w:fill="auto"/>
            <w:vAlign w:val="center"/>
          </w:tcPr>
          <w:p w14:paraId="5405FE68"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auto"/>
            <w:vAlign w:val="center"/>
          </w:tcPr>
          <w:p w14:paraId="04FDAC55"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auto"/>
            <w:vAlign w:val="center"/>
          </w:tcPr>
          <w:p w14:paraId="12C8F679"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42A43F46"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321C2690"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7D003CBF"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0D2774CF"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3DB8E1C5"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78BA21B9"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17ACAA46"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vAlign w:val="center"/>
          </w:tcPr>
          <w:p w14:paraId="6E86C328"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vAlign w:val="center"/>
          </w:tcPr>
          <w:p w14:paraId="42F9D210"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vAlign w:val="center"/>
          </w:tcPr>
          <w:p w14:paraId="784CE43F" w14:textId="06FE8D7E"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560D00D7" w14:textId="0F9C3FEB"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94" w:type="dxa"/>
            <w:shd w:val="clear" w:color="auto" w:fill="auto"/>
            <w:vAlign w:val="center"/>
          </w:tcPr>
          <w:p w14:paraId="4BE627E6"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sdt>
          <w:sdtPr>
            <w:rPr>
              <w:rFonts w:ascii="Sakkal Majalla" w:eastAsia="Times New Roman" w:hAnsi="Sakkal Majalla" w:cs="Sakkal Majalla"/>
              <w:color w:val="000000" w:themeColor="text1"/>
              <w:sz w:val="20"/>
              <w:szCs w:val="20"/>
            </w:rPr>
            <w:id w:val="-458261888"/>
            <w:placeholder>
              <w:docPart w:val="444F166A9C194034BA523F5BED9099EF"/>
            </w:placeholder>
            <w:showingPlcHdr/>
            <w:dropDownList>
              <w:listItem w:displayText="كامل" w:value="كامل"/>
              <w:listItem w:displayText="جزئي" w:value="جزئي"/>
              <w:listItem w:displayText=" غير متحقق" w:value=" غير متحقق"/>
            </w:dropDownList>
          </w:sdtPr>
          <w:sdtContent>
            <w:tc>
              <w:tcPr>
                <w:tcW w:w="1423" w:type="dxa"/>
                <w:vAlign w:val="center"/>
              </w:tcPr>
              <w:p w14:paraId="7E74C260" w14:textId="6DBEFC64"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Pr>
                    <w:rStyle w:val="PlaceholderText"/>
                    <w:rFonts w:hint="cs"/>
                    <w:rtl/>
                  </w:rPr>
                  <w:t>اختر عنصر</w:t>
                </w:r>
                <w:r w:rsidRPr="00AC0E99">
                  <w:rPr>
                    <w:rStyle w:val="PlaceholderText"/>
                  </w:rPr>
                  <w:t>.</w:t>
                </w:r>
              </w:p>
            </w:tc>
          </w:sdtContent>
        </w:sdt>
      </w:tr>
      <w:tr w:rsidR="003D47FC" w:rsidRPr="005E4EAE" w14:paraId="000D3EC3" w14:textId="507DD128" w:rsidTr="003D47FC">
        <w:trPr>
          <w:trHeight w:val="277"/>
          <w:jc w:val="center"/>
        </w:trPr>
        <w:tc>
          <w:tcPr>
            <w:tcW w:w="429" w:type="dxa"/>
            <w:shd w:val="clear" w:color="auto" w:fill="F2F2F2" w:themeFill="background1" w:themeFillShade="F2"/>
            <w:vAlign w:val="center"/>
          </w:tcPr>
          <w:p w14:paraId="1CDD7FD9"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sidRPr="005E4EAE">
              <w:rPr>
                <w:rFonts w:ascii="Sakkal Majalla" w:eastAsia="Sakkal Majalla" w:hAnsi="Sakkal Majalla" w:cs="Sakkal Majalla"/>
                <w:bCs/>
                <w:color w:val="000000" w:themeColor="text1"/>
                <w:position w:val="-1"/>
                <w:sz w:val="20"/>
                <w:szCs w:val="20"/>
              </w:rPr>
              <w:t>6</w:t>
            </w:r>
          </w:p>
        </w:tc>
        <w:tc>
          <w:tcPr>
            <w:tcW w:w="8567" w:type="dxa"/>
            <w:shd w:val="clear" w:color="auto" w:fill="F2F2F2" w:themeFill="background1" w:themeFillShade="F2"/>
            <w:vAlign w:val="center"/>
          </w:tcPr>
          <w:p w14:paraId="787E70BC"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F2F2F2" w:themeFill="background1" w:themeFillShade="F2"/>
            <w:vAlign w:val="center"/>
          </w:tcPr>
          <w:p w14:paraId="25B7D263"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F2F2F2" w:themeFill="background1" w:themeFillShade="F2"/>
            <w:vAlign w:val="center"/>
          </w:tcPr>
          <w:p w14:paraId="180EDDA2"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0D595623"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F2F2F2" w:themeFill="background1" w:themeFillShade="F2"/>
            <w:vAlign w:val="center"/>
          </w:tcPr>
          <w:p w14:paraId="374A3EBA"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F2F2F2" w:themeFill="background1" w:themeFillShade="F2"/>
            <w:vAlign w:val="center"/>
          </w:tcPr>
          <w:p w14:paraId="36554062"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F2F2F2" w:themeFill="background1" w:themeFillShade="F2"/>
            <w:vAlign w:val="center"/>
          </w:tcPr>
          <w:p w14:paraId="7F93CF22"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F2F2F2" w:themeFill="background1" w:themeFillShade="F2"/>
            <w:vAlign w:val="center"/>
          </w:tcPr>
          <w:p w14:paraId="647E3BE4"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F2F2F2" w:themeFill="background1" w:themeFillShade="F2"/>
            <w:vAlign w:val="center"/>
          </w:tcPr>
          <w:p w14:paraId="59CC936F"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F2F2F2" w:themeFill="background1" w:themeFillShade="F2"/>
            <w:vAlign w:val="center"/>
          </w:tcPr>
          <w:p w14:paraId="184101F6"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F2F2F2" w:themeFill="background1" w:themeFillShade="F2"/>
            <w:vAlign w:val="center"/>
          </w:tcPr>
          <w:p w14:paraId="4401381A"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F2F2F2" w:themeFill="background1" w:themeFillShade="F2"/>
            <w:vAlign w:val="center"/>
          </w:tcPr>
          <w:p w14:paraId="7DD215A2"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F2F2F2" w:themeFill="background1" w:themeFillShade="F2"/>
            <w:vAlign w:val="center"/>
          </w:tcPr>
          <w:p w14:paraId="699CA113" w14:textId="2C61EE5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F2F2F2" w:themeFill="background1" w:themeFillShade="F2"/>
            <w:vAlign w:val="center"/>
          </w:tcPr>
          <w:p w14:paraId="10F4FEC8" w14:textId="607E5556"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94" w:type="dxa"/>
            <w:shd w:val="clear" w:color="auto" w:fill="F2F2F2" w:themeFill="background1" w:themeFillShade="F2"/>
            <w:vAlign w:val="center"/>
          </w:tcPr>
          <w:p w14:paraId="21DEEBEA"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sdt>
          <w:sdtPr>
            <w:rPr>
              <w:rFonts w:ascii="Sakkal Majalla" w:eastAsia="Times New Roman" w:hAnsi="Sakkal Majalla" w:cs="Sakkal Majalla"/>
              <w:color w:val="000000" w:themeColor="text1"/>
              <w:sz w:val="20"/>
              <w:szCs w:val="20"/>
            </w:rPr>
            <w:id w:val="-1609801713"/>
            <w:placeholder>
              <w:docPart w:val="5CED558788E247B19B23CEBEA0C5E815"/>
            </w:placeholder>
            <w:showingPlcHdr/>
            <w:dropDownList>
              <w:listItem w:displayText="كامل" w:value="كامل"/>
              <w:listItem w:displayText="جزئي" w:value="جزئي"/>
              <w:listItem w:displayText=" غير متحقق" w:value=" غير متحقق"/>
            </w:dropDownList>
          </w:sdtPr>
          <w:sdtContent>
            <w:tc>
              <w:tcPr>
                <w:tcW w:w="1423" w:type="dxa"/>
                <w:shd w:val="clear" w:color="auto" w:fill="F2F2F2" w:themeFill="background1" w:themeFillShade="F2"/>
                <w:vAlign w:val="center"/>
              </w:tcPr>
              <w:p w14:paraId="05CDBC15" w14:textId="435B659B"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r>
                  <w:rPr>
                    <w:rStyle w:val="PlaceholderText"/>
                    <w:rFonts w:hint="cs"/>
                    <w:rtl/>
                  </w:rPr>
                  <w:t>اختر عنصر</w:t>
                </w:r>
                <w:r w:rsidRPr="00AC0E99">
                  <w:rPr>
                    <w:rStyle w:val="PlaceholderText"/>
                  </w:rPr>
                  <w:t>.</w:t>
                </w:r>
              </w:p>
            </w:tc>
          </w:sdtContent>
        </w:sdt>
      </w:tr>
      <w:tr w:rsidR="003D47FC" w:rsidRPr="005E4EAE" w14:paraId="0F5F83FB" w14:textId="3DBA7550" w:rsidTr="003D47FC">
        <w:trPr>
          <w:trHeight w:val="277"/>
          <w:jc w:val="center"/>
        </w:trPr>
        <w:tc>
          <w:tcPr>
            <w:tcW w:w="429" w:type="dxa"/>
            <w:shd w:val="clear" w:color="auto" w:fill="auto"/>
            <w:vAlign w:val="center"/>
          </w:tcPr>
          <w:p w14:paraId="172D6EA6"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sidRPr="005E4EAE">
              <w:rPr>
                <w:rFonts w:ascii="Sakkal Majalla" w:eastAsia="Sakkal Majalla" w:hAnsi="Sakkal Majalla" w:cs="Sakkal Majalla"/>
                <w:bCs/>
                <w:color w:val="000000" w:themeColor="text1"/>
                <w:position w:val="-1"/>
                <w:sz w:val="20"/>
                <w:szCs w:val="20"/>
              </w:rPr>
              <w:t>7</w:t>
            </w:r>
          </w:p>
        </w:tc>
        <w:tc>
          <w:tcPr>
            <w:tcW w:w="8567" w:type="dxa"/>
            <w:shd w:val="clear" w:color="auto" w:fill="auto"/>
            <w:vAlign w:val="center"/>
          </w:tcPr>
          <w:p w14:paraId="44FA8570"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auto"/>
            <w:vAlign w:val="center"/>
          </w:tcPr>
          <w:p w14:paraId="59DDE47C"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auto"/>
            <w:vAlign w:val="center"/>
          </w:tcPr>
          <w:p w14:paraId="309345A9"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1CE42B5B"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785FF60E"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146F798A"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13965FC1"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0AE42092"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6CC23004"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70B90562"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vAlign w:val="center"/>
          </w:tcPr>
          <w:p w14:paraId="34080E0D"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vAlign w:val="center"/>
          </w:tcPr>
          <w:p w14:paraId="340FC989"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vAlign w:val="center"/>
          </w:tcPr>
          <w:p w14:paraId="2B0D779B" w14:textId="4214D3A4"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05106B3A" w14:textId="0CF84220"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94" w:type="dxa"/>
            <w:shd w:val="clear" w:color="auto" w:fill="auto"/>
            <w:vAlign w:val="center"/>
          </w:tcPr>
          <w:p w14:paraId="61EE55D4"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sdt>
          <w:sdtPr>
            <w:rPr>
              <w:rFonts w:ascii="Sakkal Majalla" w:eastAsia="Times New Roman" w:hAnsi="Sakkal Majalla" w:cs="Sakkal Majalla"/>
              <w:color w:val="000000" w:themeColor="text1"/>
              <w:sz w:val="20"/>
              <w:szCs w:val="20"/>
            </w:rPr>
            <w:id w:val="-776638734"/>
            <w:placeholder>
              <w:docPart w:val="73F1D4CA61BB4EFAAF21FF8761BA735B"/>
            </w:placeholder>
            <w:showingPlcHdr/>
            <w:dropDownList>
              <w:listItem w:displayText="كامل" w:value="كامل"/>
              <w:listItem w:displayText="جزئي" w:value="جزئي"/>
              <w:listItem w:displayText=" غير متحقق" w:value=" غير متحقق"/>
            </w:dropDownList>
          </w:sdtPr>
          <w:sdtContent>
            <w:tc>
              <w:tcPr>
                <w:tcW w:w="1423" w:type="dxa"/>
                <w:vAlign w:val="center"/>
              </w:tcPr>
              <w:p w14:paraId="35335881" w14:textId="41E82353"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r>
                  <w:rPr>
                    <w:rStyle w:val="PlaceholderText"/>
                    <w:rFonts w:hint="cs"/>
                    <w:rtl/>
                  </w:rPr>
                  <w:t>اختر عنصر</w:t>
                </w:r>
                <w:r w:rsidRPr="00AC0E99">
                  <w:rPr>
                    <w:rStyle w:val="PlaceholderText"/>
                  </w:rPr>
                  <w:t>.</w:t>
                </w:r>
              </w:p>
            </w:tc>
          </w:sdtContent>
        </w:sdt>
      </w:tr>
      <w:tr w:rsidR="003D47FC" w:rsidRPr="005E4EAE" w14:paraId="545BAFAA" w14:textId="1D12E92C" w:rsidTr="003D47FC">
        <w:trPr>
          <w:trHeight w:val="277"/>
          <w:jc w:val="center"/>
        </w:trPr>
        <w:tc>
          <w:tcPr>
            <w:tcW w:w="429" w:type="dxa"/>
            <w:shd w:val="clear" w:color="auto" w:fill="F2F2F2" w:themeFill="background1" w:themeFillShade="F2"/>
            <w:vAlign w:val="center"/>
          </w:tcPr>
          <w:p w14:paraId="5E56DF1E"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sidRPr="005E4EAE">
              <w:rPr>
                <w:rFonts w:ascii="Sakkal Majalla" w:eastAsia="Sakkal Majalla" w:hAnsi="Sakkal Majalla" w:cs="Sakkal Majalla"/>
                <w:bCs/>
                <w:color w:val="000000" w:themeColor="text1"/>
                <w:position w:val="-1"/>
                <w:sz w:val="20"/>
                <w:szCs w:val="20"/>
              </w:rPr>
              <w:t>8</w:t>
            </w:r>
          </w:p>
        </w:tc>
        <w:tc>
          <w:tcPr>
            <w:tcW w:w="8567" w:type="dxa"/>
            <w:shd w:val="clear" w:color="auto" w:fill="F2F2F2" w:themeFill="background1" w:themeFillShade="F2"/>
            <w:vAlign w:val="center"/>
          </w:tcPr>
          <w:p w14:paraId="45BA5ECF"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F2F2F2" w:themeFill="background1" w:themeFillShade="F2"/>
            <w:vAlign w:val="center"/>
          </w:tcPr>
          <w:p w14:paraId="19D40E08"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F2F2F2" w:themeFill="background1" w:themeFillShade="F2"/>
            <w:vAlign w:val="center"/>
          </w:tcPr>
          <w:p w14:paraId="772B12C8"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4A7C869B"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2644BD34"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361B4603"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4F59BDED"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40D808F6"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3ADC935E"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3B0E5A5C"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799B3903"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52E729A4"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4DBCCF8B" w14:textId="729C84B0"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F2F2F2" w:themeFill="background1" w:themeFillShade="F2"/>
            <w:vAlign w:val="center"/>
          </w:tcPr>
          <w:p w14:paraId="30AD53C3" w14:textId="7A84A50D"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94" w:type="dxa"/>
            <w:shd w:val="clear" w:color="auto" w:fill="F2F2F2" w:themeFill="background1" w:themeFillShade="F2"/>
            <w:vAlign w:val="center"/>
          </w:tcPr>
          <w:p w14:paraId="04733F9A"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sdt>
          <w:sdtPr>
            <w:rPr>
              <w:rFonts w:ascii="Sakkal Majalla" w:eastAsia="Times New Roman" w:hAnsi="Sakkal Majalla" w:cs="Sakkal Majalla"/>
              <w:color w:val="000000" w:themeColor="text1"/>
              <w:sz w:val="20"/>
              <w:szCs w:val="20"/>
            </w:rPr>
            <w:id w:val="-375082764"/>
            <w:placeholder>
              <w:docPart w:val="0F07499D290445D1A5542F0468D613AD"/>
            </w:placeholder>
            <w:showingPlcHdr/>
            <w:dropDownList>
              <w:listItem w:displayText="كامل" w:value="كامل"/>
              <w:listItem w:displayText="جزئي" w:value="جزئي"/>
              <w:listItem w:displayText=" غير متحقق" w:value=" غير متحقق"/>
            </w:dropDownList>
          </w:sdtPr>
          <w:sdtContent>
            <w:tc>
              <w:tcPr>
                <w:tcW w:w="1423" w:type="dxa"/>
                <w:shd w:val="clear" w:color="auto" w:fill="F2F2F2" w:themeFill="background1" w:themeFillShade="F2"/>
                <w:vAlign w:val="center"/>
              </w:tcPr>
              <w:p w14:paraId="7987EC7C" w14:textId="6C58FB2C"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r>
                  <w:rPr>
                    <w:rStyle w:val="PlaceholderText"/>
                    <w:rFonts w:hint="cs"/>
                    <w:rtl/>
                  </w:rPr>
                  <w:t>اختر عنصر</w:t>
                </w:r>
                <w:r w:rsidRPr="00AC0E99">
                  <w:rPr>
                    <w:rStyle w:val="PlaceholderText"/>
                  </w:rPr>
                  <w:t>.</w:t>
                </w:r>
              </w:p>
            </w:tc>
          </w:sdtContent>
        </w:sdt>
      </w:tr>
      <w:tr w:rsidR="003D47FC" w:rsidRPr="005E4EAE" w14:paraId="3C835B0F" w14:textId="7429631A" w:rsidTr="003D47FC">
        <w:trPr>
          <w:trHeight w:val="277"/>
          <w:jc w:val="center"/>
        </w:trPr>
        <w:tc>
          <w:tcPr>
            <w:tcW w:w="429" w:type="dxa"/>
            <w:shd w:val="clear" w:color="auto" w:fill="auto"/>
            <w:vAlign w:val="center"/>
          </w:tcPr>
          <w:p w14:paraId="5C6EF9DA" w14:textId="77777777" w:rsidR="003D47FC" w:rsidRPr="005E4EAE" w:rsidRDefault="003D47FC" w:rsidP="003D47FC">
            <w:pPr>
              <w:widowControl w:val="0"/>
              <w:autoSpaceDE w:val="0"/>
              <w:autoSpaceDN w:val="0"/>
              <w:spacing w:after="0" w:line="240" w:lineRule="auto"/>
              <w:jc w:val="center"/>
              <w:rPr>
                <w:rFonts w:ascii="Sakkal Majalla" w:eastAsia="Sakkal Majalla" w:hAnsi="Sakkal Majalla" w:cs="Sakkal Majalla"/>
                <w:bCs/>
                <w:color w:val="000000" w:themeColor="text1"/>
                <w:position w:val="-1"/>
                <w:sz w:val="20"/>
                <w:szCs w:val="20"/>
                <w:rtl/>
              </w:rPr>
            </w:pPr>
            <w:r w:rsidRPr="005E4EAE">
              <w:rPr>
                <w:rFonts w:ascii="Sakkal Majalla" w:eastAsia="Sakkal Majalla" w:hAnsi="Sakkal Majalla" w:cs="Sakkal Majalla"/>
                <w:bCs/>
                <w:color w:val="000000" w:themeColor="text1"/>
                <w:position w:val="-1"/>
                <w:sz w:val="20"/>
                <w:szCs w:val="20"/>
                <w:rtl/>
              </w:rPr>
              <w:t>...</w:t>
            </w:r>
          </w:p>
        </w:tc>
        <w:tc>
          <w:tcPr>
            <w:tcW w:w="8567" w:type="dxa"/>
            <w:shd w:val="clear" w:color="auto" w:fill="auto"/>
            <w:vAlign w:val="center"/>
          </w:tcPr>
          <w:p w14:paraId="28740C05"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auto"/>
            <w:vAlign w:val="center"/>
          </w:tcPr>
          <w:p w14:paraId="06FDDDE8"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5" w:type="dxa"/>
            <w:shd w:val="clear" w:color="auto" w:fill="auto"/>
            <w:vAlign w:val="center"/>
          </w:tcPr>
          <w:p w14:paraId="5436C8B3" w14:textId="77777777" w:rsidR="003D47FC" w:rsidRPr="005E4EAE" w:rsidRDefault="003D47FC" w:rsidP="003D47FC">
            <w:pPr>
              <w:widowControl w:val="0"/>
              <w:autoSpaceDE w:val="0"/>
              <w:autoSpaceDN w:val="0"/>
              <w:spacing w:after="0" w:line="240" w:lineRule="auto"/>
              <w:jc w:val="center"/>
              <w:rPr>
                <w:rFonts w:ascii="Sakkal Majalla" w:eastAsia="Times New Roman" w:hAnsi="Sakkal Majalla" w:cs="Sakkal Majalla"/>
                <w:color w:val="000000" w:themeColor="text1"/>
                <w:sz w:val="20"/>
                <w:szCs w:val="20"/>
              </w:rPr>
            </w:pPr>
          </w:p>
        </w:tc>
        <w:tc>
          <w:tcPr>
            <w:tcW w:w="286" w:type="dxa"/>
            <w:shd w:val="clear" w:color="auto" w:fill="auto"/>
            <w:vAlign w:val="center"/>
          </w:tcPr>
          <w:p w14:paraId="54BE5670"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2506F79B"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1755C4E3"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506EE832"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49CE94B0"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152B0B91"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2F67752C"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vAlign w:val="center"/>
          </w:tcPr>
          <w:p w14:paraId="01BDD5C7"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vAlign w:val="center"/>
          </w:tcPr>
          <w:p w14:paraId="6ABEE21F"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vAlign w:val="center"/>
          </w:tcPr>
          <w:p w14:paraId="3BC63A06" w14:textId="6FA0AA9A"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86" w:type="dxa"/>
            <w:shd w:val="clear" w:color="auto" w:fill="auto"/>
            <w:vAlign w:val="center"/>
          </w:tcPr>
          <w:p w14:paraId="2F06D501" w14:textId="527709F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tc>
          <w:tcPr>
            <w:tcW w:w="294" w:type="dxa"/>
            <w:shd w:val="clear" w:color="auto" w:fill="auto"/>
            <w:vAlign w:val="center"/>
          </w:tcPr>
          <w:p w14:paraId="34264DCC" w14:textId="77777777"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p>
        </w:tc>
        <w:sdt>
          <w:sdtPr>
            <w:rPr>
              <w:rFonts w:ascii="Sakkal Majalla" w:eastAsia="Times New Roman" w:hAnsi="Sakkal Majalla" w:cs="Sakkal Majalla"/>
              <w:color w:val="000000" w:themeColor="text1"/>
              <w:sz w:val="20"/>
              <w:szCs w:val="20"/>
            </w:rPr>
            <w:id w:val="394241305"/>
            <w:placeholder>
              <w:docPart w:val="361F0E73E6124DE4B2E92F23BE8CEB5E"/>
            </w:placeholder>
            <w:showingPlcHdr/>
            <w:dropDownList>
              <w:listItem w:displayText="كامل" w:value="كامل"/>
              <w:listItem w:displayText="جزئي" w:value="جزئي"/>
              <w:listItem w:displayText=" غير متحقق" w:value=" غير متحقق"/>
            </w:dropDownList>
          </w:sdtPr>
          <w:sdtContent>
            <w:tc>
              <w:tcPr>
                <w:tcW w:w="1423" w:type="dxa"/>
                <w:vAlign w:val="center"/>
              </w:tcPr>
              <w:p w14:paraId="72CBCC4F" w14:textId="051DFDB6" w:rsidR="003D47FC" w:rsidRPr="005E4EAE" w:rsidRDefault="003D47FC" w:rsidP="003D47FC">
                <w:pPr>
                  <w:widowControl w:val="0"/>
                  <w:autoSpaceDE w:val="0"/>
                  <w:autoSpaceDN w:val="0"/>
                  <w:spacing w:after="0" w:line="240" w:lineRule="auto"/>
                  <w:jc w:val="center"/>
                  <w:rPr>
                    <w:rFonts w:ascii="Sakkal Majalla" w:hAnsi="Sakkal Majalla" w:cs="Sakkal Majalla"/>
                    <w:color w:val="000000" w:themeColor="text1"/>
                    <w:sz w:val="24"/>
                  </w:rPr>
                </w:pPr>
                <w:r>
                  <w:rPr>
                    <w:rStyle w:val="PlaceholderText"/>
                    <w:rFonts w:hint="cs"/>
                    <w:rtl/>
                  </w:rPr>
                  <w:t>اختر عنصر</w:t>
                </w:r>
                <w:r w:rsidRPr="00AC0E99">
                  <w:rPr>
                    <w:rStyle w:val="PlaceholderText"/>
                  </w:rPr>
                  <w:t>.</w:t>
                </w:r>
              </w:p>
            </w:tc>
          </w:sdtContent>
        </w:sdt>
      </w:tr>
    </w:tbl>
    <w:p w14:paraId="185BC41D" w14:textId="77777777" w:rsidR="00390A04" w:rsidRDefault="00390A04" w:rsidP="002E249C">
      <w:pPr>
        <w:bidi/>
        <w:spacing w:after="0"/>
        <w:ind w:left="-31"/>
        <w:rPr>
          <w:rFonts w:ascii="Sakkal Majalla" w:hAnsi="Sakkal Majalla" w:cs="Sakkal Majalla"/>
          <w:bCs/>
          <w:color w:val="000000" w:themeColor="text1"/>
          <w:sz w:val="28"/>
          <w:szCs w:val="28"/>
        </w:rPr>
      </w:pPr>
    </w:p>
    <w:bookmarkEnd w:id="0"/>
    <w:p w14:paraId="60E98EF6" w14:textId="3B255E28" w:rsidR="00DA3459" w:rsidRDefault="000E2370" w:rsidP="002E249C">
      <w:pPr>
        <w:pStyle w:val="Heading2"/>
        <w:ind w:left="-31" w:hanging="283"/>
        <w:rPr>
          <w:rtl/>
        </w:rPr>
      </w:pPr>
      <w:r w:rsidRPr="005E4EAE">
        <w:rPr>
          <w:rtl/>
        </w:rPr>
        <w:t>المتطلبات العامة للمنهج</w:t>
      </w:r>
    </w:p>
    <w:tbl>
      <w:tblPr>
        <w:bidiVisual/>
        <w:tblW w:w="0" w:type="auto"/>
        <w:jc w:val="cente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4" w:space="0" w:color="FFFFFF" w:themeColor="background1"/>
          <w:insideV w:val="single" w:sz="4" w:space="0" w:color="FFFFFF" w:themeColor="background1"/>
        </w:tblBorders>
        <w:tblLayout w:type="fixed"/>
        <w:tblCellMar>
          <w:left w:w="0" w:type="dxa"/>
          <w:right w:w="0" w:type="dxa"/>
        </w:tblCellMar>
        <w:tblLook w:val="01E0" w:firstRow="1" w:lastRow="1" w:firstColumn="1" w:lastColumn="1" w:noHBand="0" w:noVBand="0"/>
      </w:tblPr>
      <w:tblGrid>
        <w:gridCol w:w="6548"/>
        <w:gridCol w:w="5713"/>
        <w:gridCol w:w="2137"/>
      </w:tblGrid>
      <w:tr w:rsidR="0036772E" w:rsidRPr="00CF600C" w14:paraId="718F0986" w14:textId="4B9D7AB2" w:rsidTr="00515AB9">
        <w:trPr>
          <w:trHeight w:val="584"/>
          <w:jc w:val="center"/>
        </w:trPr>
        <w:tc>
          <w:tcPr>
            <w:tcW w:w="6548" w:type="dxa"/>
            <w:shd w:val="clear" w:color="auto" w:fill="4C3D8E"/>
            <w:vAlign w:val="center"/>
          </w:tcPr>
          <w:p w14:paraId="6721815F" w14:textId="1B3EEAC0" w:rsidR="0036772E" w:rsidRPr="004501A2" w:rsidRDefault="0036772E" w:rsidP="00515AB9">
            <w:pPr>
              <w:suppressAutoHyphens/>
              <w:bidi/>
              <w:spacing w:after="0" w:line="1" w:lineRule="atLeast"/>
              <w:ind w:leftChars="-1" w:left="1" w:hanging="3"/>
              <w:jc w:val="center"/>
              <w:textAlignment w:val="top"/>
              <w:outlineLvl w:val="0"/>
              <w:rPr>
                <w:rFonts w:ascii="Sakkal Majalla" w:eastAsia="Sakkal Majalla" w:hAnsi="Sakkal Majalla" w:cs="Sakkal Majalla"/>
                <w:b/>
                <w:color w:val="FFFFFF" w:themeColor="background1"/>
                <w:position w:val="-1"/>
                <w:sz w:val="28"/>
                <w:szCs w:val="28"/>
              </w:rPr>
            </w:pPr>
            <w:r w:rsidRPr="004501A2">
              <w:rPr>
                <w:rFonts w:ascii="Sakkal Majalla" w:eastAsia="Sakkal Majalla" w:hAnsi="Sakkal Majalla" w:cs="Sakkal Majalla"/>
                <w:b/>
                <w:color w:val="FFFFFF" w:themeColor="background1"/>
                <w:position w:val="-1"/>
                <w:sz w:val="28"/>
                <w:szCs w:val="28"/>
                <w:rtl/>
              </w:rPr>
              <w:t>وحدات المعرفة التأسيسية</w:t>
            </w:r>
          </w:p>
        </w:tc>
        <w:tc>
          <w:tcPr>
            <w:tcW w:w="5713" w:type="dxa"/>
            <w:shd w:val="clear" w:color="auto" w:fill="4C3D8E"/>
            <w:vAlign w:val="center"/>
          </w:tcPr>
          <w:p w14:paraId="0B6D0CC1" w14:textId="1828E93F" w:rsidR="0036772E" w:rsidRPr="004501A2" w:rsidRDefault="0036772E" w:rsidP="00515AB9">
            <w:pPr>
              <w:suppressAutoHyphens/>
              <w:bidi/>
              <w:spacing w:after="0" w:line="1" w:lineRule="atLeast"/>
              <w:ind w:leftChars="-1" w:left="1" w:hanging="3"/>
              <w:jc w:val="center"/>
              <w:textAlignment w:val="top"/>
              <w:outlineLvl w:val="0"/>
              <w:rPr>
                <w:rFonts w:ascii="Sakkal Majalla" w:eastAsia="Sakkal Majalla" w:hAnsi="Sakkal Majalla" w:cs="Sakkal Majalla"/>
                <w:b/>
                <w:color w:val="FFFFFF" w:themeColor="background1"/>
                <w:position w:val="-1"/>
                <w:sz w:val="28"/>
                <w:szCs w:val="28"/>
              </w:rPr>
            </w:pPr>
            <w:r w:rsidRPr="004501A2">
              <w:rPr>
                <w:rFonts w:ascii="Sakkal Majalla" w:eastAsia="Sakkal Majalla" w:hAnsi="Sakkal Majalla" w:cs="Sakkal Majalla"/>
                <w:b/>
                <w:color w:val="FFFFFF" w:themeColor="background1"/>
                <w:position w:val="-1"/>
                <w:sz w:val="28"/>
                <w:szCs w:val="28"/>
                <w:rtl/>
              </w:rPr>
              <w:t>المقررات</w:t>
            </w:r>
          </w:p>
        </w:tc>
        <w:tc>
          <w:tcPr>
            <w:tcW w:w="2137" w:type="dxa"/>
            <w:shd w:val="clear" w:color="auto" w:fill="4C3D8E"/>
          </w:tcPr>
          <w:p w14:paraId="17F9D1EA" w14:textId="77777777" w:rsidR="0036772E" w:rsidRDefault="0036772E" w:rsidP="002E249C">
            <w:pPr>
              <w:suppressAutoHyphens/>
              <w:bidi/>
              <w:spacing w:after="0" w:line="1" w:lineRule="atLeast"/>
              <w:ind w:leftChars="-1" w:left="1" w:hanging="3"/>
              <w:jc w:val="center"/>
              <w:textAlignment w:val="top"/>
              <w:outlineLvl w:val="0"/>
              <w:rPr>
                <w:rFonts w:ascii="Sakkal Majalla" w:eastAsia="Sakkal Majalla" w:hAnsi="Sakkal Majalla" w:cs="Sakkal Majalla"/>
                <w:b/>
                <w:color w:val="FFFFFF" w:themeColor="background1"/>
                <w:position w:val="-1"/>
                <w:sz w:val="28"/>
                <w:szCs w:val="28"/>
                <w:rtl/>
              </w:rPr>
            </w:pPr>
            <w:r w:rsidRPr="00CC293E">
              <w:rPr>
                <w:rFonts w:ascii="Sakkal Majalla" w:eastAsia="Sakkal Majalla" w:hAnsi="Sakkal Majalla" w:cs="Sakkal Majalla"/>
                <w:b/>
                <w:color w:val="FFFFFF" w:themeColor="background1"/>
                <w:position w:val="-1"/>
                <w:sz w:val="28"/>
                <w:szCs w:val="28"/>
                <w:rtl/>
              </w:rPr>
              <w:t>درجة الاتساق</w:t>
            </w:r>
          </w:p>
          <w:p w14:paraId="7378D1E8" w14:textId="65F6C902" w:rsidR="002C1560" w:rsidRPr="004501A2" w:rsidRDefault="002C1560" w:rsidP="002C1560">
            <w:pPr>
              <w:suppressAutoHyphens/>
              <w:bidi/>
              <w:spacing w:after="0" w:line="1" w:lineRule="atLeast"/>
              <w:ind w:leftChars="-1" w:left="1" w:hanging="3"/>
              <w:jc w:val="center"/>
              <w:textAlignment w:val="top"/>
              <w:outlineLvl w:val="0"/>
              <w:rPr>
                <w:rFonts w:ascii="Sakkal Majalla" w:eastAsia="Sakkal Majalla" w:hAnsi="Sakkal Majalla" w:cs="Sakkal Majalla"/>
                <w:b/>
                <w:color w:val="FFFFFF" w:themeColor="background1"/>
                <w:position w:val="-1"/>
                <w:sz w:val="28"/>
                <w:szCs w:val="28"/>
                <w:rtl/>
              </w:rPr>
            </w:pPr>
            <w:r w:rsidRPr="6DBC83B2">
              <w:rPr>
                <w:rFonts w:ascii="Sakkal Majalla" w:eastAsia="Sakkal Majalla" w:hAnsi="Sakkal Majalla" w:cs="Sakkal Majalla"/>
                <w:b/>
                <w:bCs/>
                <w:color w:val="FFFFFF" w:themeColor="background1"/>
                <w:sz w:val="28"/>
                <w:szCs w:val="28"/>
                <w:rtl/>
              </w:rPr>
              <w:t>كامل/جزئي/ غير متحقق</w:t>
            </w:r>
          </w:p>
        </w:tc>
      </w:tr>
      <w:tr w:rsidR="00445EA4" w:rsidRPr="00CF600C" w14:paraId="196D6344" w14:textId="5CC5AC5A" w:rsidTr="00C82E65">
        <w:trPr>
          <w:trHeight w:val="275"/>
          <w:jc w:val="center"/>
        </w:trPr>
        <w:tc>
          <w:tcPr>
            <w:tcW w:w="6548" w:type="dxa"/>
            <w:shd w:val="clear" w:color="auto" w:fill="auto"/>
          </w:tcPr>
          <w:p w14:paraId="176D497A" w14:textId="77777777" w:rsidR="00445EA4" w:rsidRPr="009A53C9" w:rsidRDefault="00445EA4" w:rsidP="00445EA4">
            <w:pPr>
              <w:suppressAutoHyphens/>
              <w:bidi/>
              <w:spacing w:after="0" w:line="1" w:lineRule="atLeast"/>
              <w:ind w:leftChars="-1" w:left="37" w:right="231" w:hanging="39"/>
              <w:jc w:val="center"/>
              <w:textAlignment w:val="top"/>
              <w:outlineLvl w:val="0"/>
              <w:rPr>
                <w:rFonts w:eastAsia="Sakkal Majalla" w:cstheme="minorHAnsi"/>
                <w:bCs/>
                <w:color w:val="000000" w:themeColor="text1"/>
                <w:position w:val="-1"/>
                <w:sz w:val="20"/>
                <w:szCs w:val="20"/>
              </w:rPr>
            </w:pPr>
            <w:r w:rsidRPr="009A53C9">
              <w:rPr>
                <w:rFonts w:eastAsia="Sakkal Majalla" w:cstheme="minorHAnsi"/>
                <w:bCs/>
                <w:color w:val="000000" w:themeColor="text1"/>
                <w:position w:val="-1"/>
                <w:sz w:val="20"/>
                <w:szCs w:val="20"/>
              </w:rPr>
              <w:t>…</w:t>
            </w:r>
          </w:p>
        </w:tc>
        <w:tc>
          <w:tcPr>
            <w:tcW w:w="5713" w:type="dxa"/>
            <w:shd w:val="clear" w:color="auto" w:fill="auto"/>
          </w:tcPr>
          <w:p w14:paraId="56A88118" w14:textId="77777777"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sidRPr="009A53C9">
              <w:rPr>
                <w:rFonts w:eastAsia="Times New Roman" w:cstheme="minorHAnsi"/>
                <w:color w:val="000000" w:themeColor="text1"/>
                <w:sz w:val="20"/>
                <w:szCs w:val="20"/>
              </w:rPr>
              <w:t>…</w:t>
            </w:r>
          </w:p>
        </w:tc>
        <w:sdt>
          <w:sdtPr>
            <w:rPr>
              <w:rFonts w:ascii="Sakkal Majalla" w:eastAsia="Times New Roman" w:hAnsi="Sakkal Majalla" w:cs="Sakkal Majalla"/>
              <w:color w:val="000000" w:themeColor="text1"/>
              <w:sz w:val="20"/>
              <w:szCs w:val="20"/>
              <w:rtl/>
            </w:rPr>
            <w:id w:val="1314443435"/>
            <w:placeholder>
              <w:docPart w:val="700581ADE4364F9A819E563EAEF37F20"/>
            </w:placeholder>
            <w:showingPlcHdr/>
            <w:dropDownList>
              <w:listItem w:displayText="كامل" w:value="كامل"/>
              <w:listItem w:displayText="جزئي" w:value="جزئي"/>
              <w:listItem w:displayText=" غير متحقق" w:value=" غير متحقق"/>
            </w:dropDownList>
          </w:sdtPr>
          <w:sdtContent>
            <w:tc>
              <w:tcPr>
                <w:tcW w:w="2137" w:type="dxa"/>
                <w:vAlign w:val="center"/>
              </w:tcPr>
              <w:p w14:paraId="2671CE6A" w14:textId="4F042869"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Pr>
                    <w:rStyle w:val="PlaceholderText"/>
                    <w:rFonts w:hint="cs"/>
                    <w:rtl/>
                  </w:rPr>
                  <w:t>اختر عنصر</w:t>
                </w:r>
                <w:r w:rsidRPr="00AC0E99">
                  <w:rPr>
                    <w:rStyle w:val="PlaceholderText"/>
                  </w:rPr>
                  <w:t>.</w:t>
                </w:r>
              </w:p>
            </w:tc>
          </w:sdtContent>
        </w:sdt>
      </w:tr>
      <w:tr w:rsidR="00445EA4" w:rsidRPr="00CF600C" w14:paraId="65BAE6B8" w14:textId="40672520" w:rsidTr="00C82E65">
        <w:trPr>
          <w:trHeight w:val="275"/>
          <w:jc w:val="center"/>
        </w:trPr>
        <w:tc>
          <w:tcPr>
            <w:tcW w:w="6548" w:type="dxa"/>
            <w:shd w:val="clear" w:color="auto" w:fill="F2F2F2" w:themeFill="background1" w:themeFillShade="F2"/>
          </w:tcPr>
          <w:p w14:paraId="1485F09D" w14:textId="77777777" w:rsidR="00445EA4" w:rsidRPr="009A53C9" w:rsidRDefault="00445EA4" w:rsidP="00445EA4">
            <w:pPr>
              <w:suppressAutoHyphens/>
              <w:bidi/>
              <w:spacing w:after="0" w:line="1" w:lineRule="atLeast"/>
              <w:ind w:leftChars="-1" w:left="37" w:right="231" w:hanging="39"/>
              <w:jc w:val="center"/>
              <w:textAlignment w:val="top"/>
              <w:outlineLvl w:val="0"/>
              <w:rPr>
                <w:rFonts w:eastAsia="Sakkal Majalla" w:cstheme="minorHAnsi"/>
                <w:bCs/>
                <w:color w:val="000000" w:themeColor="text1"/>
                <w:position w:val="-1"/>
                <w:sz w:val="20"/>
                <w:szCs w:val="20"/>
              </w:rPr>
            </w:pPr>
            <w:r w:rsidRPr="009A53C9">
              <w:rPr>
                <w:rFonts w:eastAsia="Sakkal Majalla" w:cstheme="minorHAnsi"/>
                <w:bCs/>
                <w:color w:val="000000" w:themeColor="text1"/>
                <w:position w:val="-1"/>
                <w:sz w:val="20"/>
                <w:szCs w:val="20"/>
              </w:rPr>
              <w:t>…</w:t>
            </w:r>
          </w:p>
        </w:tc>
        <w:tc>
          <w:tcPr>
            <w:tcW w:w="5713" w:type="dxa"/>
            <w:shd w:val="clear" w:color="auto" w:fill="F2F2F2" w:themeFill="background1" w:themeFillShade="F2"/>
          </w:tcPr>
          <w:p w14:paraId="716C6065" w14:textId="77777777"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sidRPr="009A53C9">
              <w:rPr>
                <w:rFonts w:eastAsia="Times New Roman" w:cstheme="minorHAnsi"/>
                <w:color w:val="000000" w:themeColor="text1"/>
                <w:sz w:val="20"/>
                <w:szCs w:val="20"/>
              </w:rPr>
              <w:t>…</w:t>
            </w:r>
          </w:p>
        </w:tc>
        <w:sdt>
          <w:sdtPr>
            <w:rPr>
              <w:rFonts w:ascii="Sakkal Majalla" w:eastAsia="Times New Roman" w:hAnsi="Sakkal Majalla" w:cs="Sakkal Majalla"/>
              <w:color w:val="000000" w:themeColor="text1"/>
              <w:sz w:val="20"/>
              <w:szCs w:val="20"/>
              <w:rtl/>
            </w:rPr>
            <w:id w:val="-1746642100"/>
            <w:placeholder>
              <w:docPart w:val="3879DA264EFC40029B482BFACF4AE6BE"/>
            </w:placeholder>
            <w:showingPlcHdr/>
            <w:dropDownList>
              <w:listItem w:displayText="كامل" w:value="كامل"/>
              <w:listItem w:displayText="جزئي" w:value="جزئي"/>
              <w:listItem w:displayText=" غير متحقق" w:value=" غير متحقق"/>
            </w:dropDownList>
          </w:sdtPr>
          <w:sdtContent>
            <w:tc>
              <w:tcPr>
                <w:tcW w:w="2137" w:type="dxa"/>
                <w:shd w:val="clear" w:color="auto" w:fill="F2F2F2" w:themeFill="background1" w:themeFillShade="F2"/>
                <w:vAlign w:val="center"/>
              </w:tcPr>
              <w:p w14:paraId="50080A40" w14:textId="4A5AB3C5"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Pr>
                    <w:rStyle w:val="PlaceholderText"/>
                    <w:rFonts w:hint="cs"/>
                    <w:rtl/>
                  </w:rPr>
                  <w:t>اختر عنصر</w:t>
                </w:r>
                <w:r w:rsidRPr="00AC0E99">
                  <w:rPr>
                    <w:rStyle w:val="PlaceholderText"/>
                  </w:rPr>
                  <w:t>.</w:t>
                </w:r>
              </w:p>
            </w:tc>
          </w:sdtContent>
        </w:sdt>
      </w:tr>
      <w:tr w:rsidR="00445EA4" w:rsidRPr="00CF600C" w14:paraId="2206CFBA" w14:textId="366092E0" w:rsidTr="00C82E65">
        <w:trPr>
          <w:trHeight w:val="275"/>
          <w:jc w:val="center"/>
        </w:trPr>
        <w:tc>
          <w:tcPr>
            <w:tcW w:w="6548" w:type="dxa"/>
            <w:shd w:val="clear" w:color="auto" w:fill="auto"/>
          </w:tcPr>
          <w:p w14:paraId="4E320D90" w14:textId="77777777" w:rsidR="00445EA4" w:rsidRPr="009A53C9" w:rsidRDefault="00445EA4" w:rsidP="00445EA4">
            <w:pPr>
              <w:suppressAutoHyphens/>
              <w:bidi/>
              <w:spacing w:after="0" w:line="1" w:lineRule="atLeast"/>
              <w:ind w:leftChars="-1" w:left="37" w:right="231" w:hanging="39"/>
              <w:jc w:val="center"/>
              <w:textAlignment w:val="top"/>
              <w:outlineLvl w:val="0"/>
              <w:rPr>
                <w:rFonts w:eastAsia="Sakkal Majalla" w:cstheme="minorHAnsi"/>
                <w:bCs/>
                <w:color w:val="000000" w:themeColor="text1"/>
                <w:position w:val="-1"/>
                <w:sz w:val="20"/>
                <w:szCs w:val="20"/>
              </w:rPr>
            </w:pPr>
            <w:r w:rsidRPr="009A53C9">
              <w:rPr>
                <w:rFonts w:eastAsia="Sakkal Majalla" w:cstheme="minorHAnsi"/>
                <w:bCs/>
                <w:color w:val="000000" w:themeColor="text1"/>
                <w:position w:val="-1"/>
                <w:sz w:val="20"/>
                <w:szCs w:val="20"/>
              </w:rPr>
              <w:t>…</w:t>
            </w:r>
          </w:p>
        </w:tc>
        <w:tc>
          <w:tcPr>
            <w:tcW w:w="5713" w:type="dxa"/>
            <w:shd w:val="clear" w:color="auto" w:fill="auto"/>
          </w:tcPr>
          <w:p w14:paraId="713F3CA7" w14:textId="77777777"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sidRPr="009A53C9">
              <w:rPr>
                <w:rFonts w:eastAsia="Times New Roman" w:cstheme="minorHAnsi"/>
                <w:color w:val="000000" w:themeColor="text1"/>
                <w:sz w:val="20"/>
                <w:szCs w:val="20"/>
              </w:rPr>
              <w:t>…</w:t>
            </w:r>
          </w:p>
        </w:tc>
        <w:sdt>
          <w:sdtPr>
            <w:rPr>
              <w:rFonts w:ascii="Sakkal Majalla" w:eastAsia="Times New Roman" w:hAnsi="Sakkal Majalla" w:cs="Sakkal Majalla"/>
              <w:color w:val="000000" w:themeColor="text1"/>
              <w:sz w:val="20"/>
              <w:szCs w:val="20"/>
              <w:rtl/>
            </w:rPr>
            <w:id w:val="-799068006"/>
            <w:placeholder>
              <w:docPart w:val="A8AB165F17DB48908B07CA0652F471CD"/>
            </w:placeholder>
            <w:showingPlcHdr/>
            <w:dropDownList>
              <w:listItem w:displayText="كامل" w:value="كامل"/>
              <w:listItem w:displayText="جزئي" w:value="جزئي"/>
              <w:listItem w:displayText=" غير متحقق" w:value=" غير متحقق"/>
            </w:dropDownList>
          </w:sdtPr>
          <w:sdtContent>
            <w:tc>
              <w:tcPr>
                <w:tcW w:w="2137" w:type="dxa"/>
                <w:vAlign w:val="center"/>
              </w:tcPr>
              <w:p w14:paraId="31EF65B4" w14:textId="616D15A8"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Pr>
                    <w:rStyle w:val="PlaceholderText"/>
                    <w:rFonts w:hint="cs"/>
                    <w:rtl/>
                  </w:rPr>
                  <w:t>اختر عنصر</w:t>
                </w:r>
                <w:r w:rsidRPr="00AC0E99">
                  <w:rPr>
                    <w:rStyle w:val="PlaceholderText"/>
                  </w:rPr>
                  <w:t>.</w:t>
                </w:r>
              </w:p>
            </w:tc>
          </w:sdtContent>
        </w:sdt>
      </w:tr>
      <w:tr w:rsidR="0036772E" w:rsidRPr="00CF600C" w14:paraId="7A9BD354" w14:textId="690DA3B3" w:rsidTr="00515AB9">
        <w:trPr>
          <w:trHeight w:val="584"/>
          <w:jc w:val="center"/>
        </w:trPr>
        <w:tc>
          <w:tcPr>
            <w:tcW w:w="6548" w:type="dxa"/>
            <w:shd w:val="clear" w:color="auto" w:fill="4C3D8E"/>
            <w:vAlign w:val="center"/>
          </w:tcPr>
          <w:p w14:paraId="7A5BCC30" w14:textId="51D5C96E" w:rsidR="0036772E" w:rsidRPr="004501A2" w:rsidRDefault="0036772E" w:rsidP="00515AB9">
            <w:pPr>
              <w:suppressAutoHyphens/>
              <w:bidi/>
              <w:spacing w:after="0" w:line="1" w:lineRule="atLeast"/>
              <w:ind w:leftChars="-1" w:left="1" w:hanging="3"/>
              <w:jc w:val="center"/>
              <w:textAlignment w:val="top"/>
              <w:outlineLvl w:val="0"/>
              <w:rPr>
                <w:rFonts w:ascii="Sakkal Majalla" w:eastAsia="Sakkal Majalla" w:hAnsi="Sakkal Majalla" w:cs="Sakkal Majalla"/>
                <w:b/>
                <w:color w:val="FFFFFF" w:themeColor="background1"/>
                <w:position w:val="-1"/>
                <w:sz w:val="28"/>
                <w:szCs w:val="28"/>
                <w:rtl/>
              </w:rPr>
            </w:pPr>
            <w:r w:rsidRPr="004501A2">
              <w:rPr>
                <w:rFonts w:ascii="Sakkal Majalla" w:eastAsia="Sakkal Majalla" w:hAnsi="Sakkal Majalla" w:cs="Sakkal Majalla"/>
                <w:b/>
                <w:color w:val="FFFFFF" w:themeColor="background1"/>
                <w:position w:val="-1"/>
                <w:sz w:val="28"/>
                <w:szCs w:val="28"/>
                <w:rtl/>
              </w:rPr>
              <w:t>التعلم التطبيقي</w:t>
            </w:r>
          </w:p>
        </w:tc>
        <w:tc>
          <w:tcPr>
            <w:tcW w:w="5713" w:type="dxa"/>
            <w:shd w:val="clear" w:color="auto" w:fill="4C3D8E"/>
            <w:vAlign w:val="center"/>
          </w:tcPr>
          <w:p w14:paraId="2EB5416E" w14:textId="6079F08F" w:rsidR="0036772E" w:rsidRPr="004501A2" w:rsidRDefault="0036772E" w:rsidP="00515AB9">
            <w:pPr>
              <w:suppressAutoHyphens/>
              <w:bidi/>
              <w:spacing w:after="0" w:line="1" w:lineRule="atLeast"/>
              <w:ind w:leftChars="-1" w:left="1" w:hanging="3"/>
              <w:jc w:val="center"/>
              <w:textAlignment w:val="top"/>
              <w:outlineLvl w:val="0"/>
              <w:rPr>
                <w:rFonts w:ascii="Sakkal Majalla" w:eastAsia="Sakkal Majalla" w:hAnsi="Sakkal Majalla" w:cs="Sakkal Majalla"/>
                <w:b/>
                <w:color w:val="FFFFFF" w:themeColor="background1"/>
                <w:position w:val="-1"/>
                <w:sz w:val="28"/>
                <w:szCs w:val="28"/>
              </w:rPr>
            </w:pPr>
            <w:r w:rsidRPr="004501A2">
              <w:rPr>
                <w:rFonts w:ascii="Sakkal Majalla" w:eastAsia="Sakkal Majalla" w:hAnsi="Sakkal Majalla" w:cs="Sakkal Majalla"/>
                <w:b/>
                <w:color w:val="FFFFFF" w:themeColor="background1"/>
                <w:position w:val="-1"/>
                <w:sz w:val="28"/>
                <w:szCs w:val="28"/>
                <w:rtl/>
              </w:rPr>
              <w:t>المقررات ذات الصلة</w:t>
            </w:r>
          </w:p>
        </w:tc>
        <w:tc>
          <w:tcPr>
            <w:tcW w:w="2137" w:type="dxa"/>
            <w:shd w:val="clear" w:color="auto" w:fill="4C3D8E"/>
          </w:tcPr>
          <w:p w14:paraId="4B4DFC38" w14:textId="77777777" w:rsidR="0036772E" w:rsidRPr="004501A2" w:rsidRDefault="0036772E" w:rsidP="002E249C">
            <w:pPr>
              <w:suppressAutoHyphens/>
              <w:bidi/>
              <w:spacing w:after="0" w:line="1" w:lineRule="atLeast"/>
              <w:ind w:leftChars="-1" w:left="1" w:hanging="3"/>
              <w:jc w:val="center"/>
              <w:textAlignment w:val="top"/>
              <w:outlineLvl w:val="0"/>
              <w:rPr>
                <w:rFonts w:ascii="Sakkal Majalla" w:eastAsia="Sakkal Majalla" w:hAnsi="Sakkal Majalla" w:cs="Sakkal Majalla"/>
                <w:b/>
                <w:color w:val="FFFFFF" w:themeColor="background1"/>
                <w:position w:val="-1"/>
                <w:sz w:val="28"/>
                <w:szCs w:val="28"/>
                <w:rtl/>
              </w:rPr>
            </w:pPr>
          </w:p>
        </w:tc>
      </w:tr>
      <w:tr w:rsidR="00445EA4" w:rsidRPr="00CF600C" w14:paraId="62B24C2F" w14:textId="1093F0D7" w:rsidTr="00C82E65">
        <w:trPr>
          <w:trHeight w:val="275"/>
          <w:jc w:val="center"/>
        </w:trPr>
        <w:tc>
          <w:tcPr>
            <w:tcW w:w="6548" w:type="dxa"/>
            <w:shd w:val="clear" w:color="auto" w:fill="auto"/>
          </w:tcPr>
          <w:p w14:paraId="47072A76" w14:textId="77777777" w:rsidR="00445EA4" w:rsidRPr="009A53C9" w:rsidRDefault="00445EA4" w:rsidP="00445EA4">
            <w:pPr>
              <w:suppressAutoHyphens/>
              <w:bidi/>
              <w:spacing w:after="0" w:line="1" w:lineRule="atLeast"/>
              <w:ind w:leftChars="-1" w:left="37" w:right="231" w:hanging="39"/>
              <w:jc w:val="center"/>
              <w:textAlignment w:val="top"/>
              <w:outlineLvl w:val="0"/>
              <w:rPr>
                <w:rFonts w:eastAsia="Sakkal Majalla" w:cstheme="minorHAnsi"/>
                <w:bCs/>
                <w:color w:val="000000" w:themeColor="text1"/>
                <w:position w:val="-1"/>
                <w:sz w:val="20"/>
                <w:szCs w:val="20"/>
              </w:rPr>
            </w:pPr>
            <w:r w:rsidRPr="009A53C9">
              <w:rPr>
                <w:rFonts w:eastAsia="Sakkal Majalla" w:cstheme="minorHAnsi"/>
                <w:bCs/>
                <w:color w:val="000000" w:themeColor="text1"/>
                <w:position w:val="-1"/>
                <w:sz w:val="20"/>
                <w:szCs w:val="20"/>
              </w:rPr>
              <w:t>…</w:t>
            </w:r>
          </w:p>
        </w:tc>
        <w:tc>
          <w:tcPr>
            <w:tcW w:w="5713" w:type="dxa"/>
            <w:shd w:val="clear" w:color="auto" w:fill="auto"/>
          </w:tcPr>
          <w:p w14:paraId="78F4CEE6" w14:textId="77777777"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sidRPr="009A53C9">
              <w:rPr>
                <w:rFonts w:eastAsia="Times New Roman" w:cstheme="minorHAnsi"/>
                <w:color w:val="000000" w:themeColor="text1"/>
                <w:sz w:val="20"/>
                <w:szCs w:val="20"/>
              </w:rPr>
              <w:t>…</w:t>
            </w:r>
          </w:p>
        </w:tc>
        <w:sdt>
          <w:sdtPr>
            <w:rPr>
              <w:rFonts w:ascii="Sakkal Majalla" w:eastAsia="Times New Roman" w:hAnsi="Sakkal Majalla" w:cs="Sakkal Majalla"/>
              <w:color w:val="000000" w:themeColor="text1"/>
              <w:sz w:val="20"/>
              <w:szCs w:val="20"/>
              <w:rtl/>
            </w:rPr>
            <w:id w:val="-1874303348"/>
            <w:placeholder>
              <w:docPart w:val="CDDF6A5D78184BB1AFE5FD2021A980F5"/>
            </w:placeholder>
            <w:showingPlcHdr/>
            <w:dropDownList>
              <w:listItem w:displayText="كامل" w:value="كامل"/>
              <w:listItem w:displayText="جزئي" w:value="جزئي"/>
              <w:listItem w:displayText=" غير متحقق" w:value=" غير متحقق"/>
            </w:dropDownList>
          </w:sdtPr>
          <w:sdtContent>
            <w:tc>
              <w:tcPr>
                <w:tcW w:w="2137" w:type="dxa"/>
                <w:vAlign w:val="center"/>
              </w:tcPr>
              <w:p w14:paraId="168B13DE" w14:textId="12624FA0"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Pr>
                    <w:rStyle w:val="PlaceholderText"/>
                    <w:rFonts w:hint="cs"/>
                    <w:rtl/>
                  </w:rPr>
                  <w:t>اختر عنصر</w:t>
                </w:r>
                <w:r w:rsidRPr="00AC0E99">
                  <w:rPr>
                    <w:rStyle w:val="PlaceholderText"/>
                  </w:rPr>
                  <w:t>.</w:t>
                </w:r>
              </w:p>
            </w:tc>
          </w:sdtContent>
        </w:sdt>
      </w:tr>
      <w:tr w:rsidR="00445EA4" w:rsidRPr="00CF600C" w14:paraId="56989010" w14:textId="588BE8A0" w:rsidTr="00C82E65">
        <w:trPr>
          <w:trHeight w:val="275"/>
          <w:jc w:val="center"/>
        </w:trPr>
        <w:tc>
          <w:tcPr>
            <w:tcW w:w="6548" w:type="dxa"/>
            <w:shd w:val="clear" w:color="auto" w:fill="F2F2F2" w:themeFill="background1" w:themeFillShade="F2"/>
          </w:tcPr>
          <w:p w14:paraId="6D218003" w14:textId="77777777" w:rsidR="00445EA4" w:rsidRPr="009A53C9" w:rsidRDefault="00445EA4" w:rsidP="00445EA4">
            <w:pPr>
              <w:suppressAutoHyphens/>
              <w:bidi/>
              <w:spacing w:after="0" w:line="1" w:lineRule="atLeast"/>
              <w:ind w:leftChars="-1" w:left="37" w:right="231" w:hanging="39"/>
              <w:jc w:val="center"/>
              <w:textAlignment w:val="top"/>
              <w:outlineLvl w:val="0"/>
              <w:rPr>
                <w:rFonts w:eastAsia="Sakkal Majalla" w:cstheme="minorHAnsi"/>
                <w:bCs/>
                <w:color w:val="000000" w:themeColor="text1"/>
                <w:position w:val="-1"/>
                <w:sz w:val="20"/>
                <w:szCs w:val="20"/>
              </w:rPr>
            </w:pPr>
            <w:r w:rsidRPr="009A53C9">
              <w:rPr>
                <w:rFonts w:eastAsia="Sakkal Majalla" w:cstheme="minorHAnsi"/>
                <w:bCs/>
                <w:color w:val="000000" w:themeColor="text1"/>
                <w:position w:val="-1"/>
                <w:sz w:val="20"/>
                <w:szCs w:val="20"/>
              </w:rPr>
              <w:t>…</w:t>
            </w:r>
          </w:p>
        </w:tc>
        <w:tc>
          <w:tcPr>
            <w:tcW w:w="5713" w:type="dxa"/>
            <w:shd w:val="clear" w:color="auto" w:fill="F2F2F2" w:themeFill="background1" w:themeFillShade="F2"/>
          </w:tcPr>
          <w:p w14:paraId="3938E43B" w14:textId="77777777"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sidRPr="009A53C9">
              <w:rPr>
                <w:rFonts w:eastAsia="Times New Roman" w:cstheme="minorHAnsi"/>
                <w:color w:val="000000" w:themeColor="text1"/>
                <w:sz w:val="20"/>
                <w:szCs w:val="20"/>
              </w:rPr>
              <w:t>…</w:t>
            </w:r>
          </w:p>
        </w:tc>
        <w:sdt>
          <w:sdtPr>
            <w:rPr>
              <w:rFonts w:ascii="Sakkal Majalla" w:eastAsia="Times New Roman" w:hAnsi="Sakkal Majalla" w:cs="Sakkal Majalla"/>
              <w:color w:val="000000" w:themeColor="text1"/>
              <w:sz w:val="20"/>
              <w:szCs w:val="20"/>
              <w:rtl/>
            </w:rPr>
            <w:id w:val="1919367921"/>
            <w:placeholder>
              <w:docPart w:val="E4DE788F01F54A04922EE25D6B2655EF"/>
            </w:placeholder>
            <w:showingPlcHdr/>
            <w:dropDownList>
              <w:listItem w:displayText="كامل" w:value="كامل"/>
              <w:listItem w:displayText="جزئي" w:value="جزئي"/>
              <w:listItem w:displayText=" غير متحقق" w:value=" غير متحقق"/>
            </w:dropDownList>
          </w:sdtPr>
          <w:sdtContent>
            <w:tc>
              <w:tcPr>
                <w:tcW w:w="2137" w:type="dxa"/>
                <w:shd w:val="clear" w:color="auto" w:fill="F2F2F2" w:themeFill="background1" w:themeFillShade="F2"/>
                <w:vAlign w:val="center"/>
              </w:tcPr>
              <w:p w14:paraId="0A681F57" w14:textId="538182A9"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Pr>
                    <w:rStyle w:val="PlaceholderText"/>
                    <w:rFonts w:hint="cs"/>
                    <w:rtl/>
                  </w:rPr>
                  <w:t>اختر عنصر</w:t>
                </w:r>
                <w:r w:rsidRPr="00AC0E99">
                  <w:rPr>
                    <w:rStyle w:val="PlaceholderText"/>
                  </w:rPr>
                  <w:t>.</w:t>
                </w:r>
              </w:p>
            </w:tc>
          </w:sdtContent>
        </w:sdt>
      </w:tr>
      <w:tr w:rsidR="00445EA4" w:rsidRPr="00CF600C" w14:paraId="2AE5A32B" w14:textId="150DD88D" w:rsidTr="00C82E65">
        <w:trPr>
          <w:trHeight w:val="275"/>
          <w:jc w:val="center"/>
        </w:trPr>
        <w:tc>
          <w:tcPr>
            <w:tcW w:w="6548" w:type="dxa"/>
            <w:shd w:val="clear" w:color="auto" w:fill="auto"/>
          </w:tcPr>
          <w:p w14:paraId="35DB8D7B" w14:textId="77777777" w:rsidR="00445EA4" w:rsidRPr="009A53C9" w:rsidRDefault="00445EA4" w:rsidP="00445EA4">
            <w:pPr>
              <w:suppressAutoHyphens/>
              <w:bidi/>
              <w:spacing w:after="0" w:line="1" w:lineRule="atLeast"/>
              <w:ind w:leftChars="-1" w:left="37" w:right="231" w:hanging="39"/>
              <w:jc w:val="center"/>
              <w:textAlignment w:val="top"/>
              <w:outlineLvl w:val="0"/>
              <w:rPr>
                <w:rFonts w:eastAsia="Sakkal Majalla" w:cstheme="minorHAnsi"/>
                <w:bCs/>
                <w:color w:val="000000" w:themeColor="text1"/>
                <w:position w:val="-1"/>
                <w:sz w:val="20"/>
                <w:szCs w:val="20"/>
              </w:rPr>
            </w:pPr>
            <w:r w:rsidRPr="009A53C9">
              <w:rPr>
                <w:rFonts w:eastAsia="Sakkal Majalla" w:cstheme="minorHAnsi"/>
                <w:bCs/>
                <w:color w:val="000000" w:themeColor="text1"/>
                <w:position w:val="-1"/>
                <w:sz w:val="20"/>
                <w:szCs w:val="20"/>
              </w:rPr>
              <w:t>…</w:t>
            </w:r>
          </w:p>
        </w:tc>
        <w:tc>
          <w:tcPr>
            <w:tcW w:w="5713" w:type="dxa"/>
            <w:shd w:val="clear" w:color="auto" w:fill="auto"/>
          </w:tcPr>
          <w:p w14:paraId="42CF6F17" w14:textId="77777777"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sidRPr="009A53C9">
              <w:rPr>
                <w:rFonts w:eastAsia="Times New Roman" w:cstheme="minorHAnsi"/>
                <w:color w:val="000000" w:themeColor="text1"/>
                <w:sz w:val="20"/>
                <w:szCs w:val="20"/>
              </w:rPr>
              <w:t>…</w:t>
            </w:r>
          </w:p>
        </w:tc>
        <w:sdt>
          <w:sdtPr>
            <w:rPr>
              <w:rFonts w:ascii="Sakkal Majalla" w:eastAsia="Times New Roman" w:hAnsi="Sakkal Majalla" w:cs="Sakkal Majalla"/>
              <w:color w:val="000000" w:themeColor="text1"/>
              <w:sz w:val="20"/>
              <w:szCs w:val="20"/>
              <w:rtl/>
            </w:rPr>
            <w:id w:val="2117173818"/>
            <w:placeholder>
              <w:docPart w:val="0ABE944382944F8B931C8E3620F67514"/>
            </w:placeholder>
            <w:showingPlcHdr/>
            <w:dropDownList>
              <w:listItem w:displayText="كامل" w:value="كامل"/>
              <w:listItem w:displayText="جزئي" w:value="جزئي"/>
              <w:listItem w:displayText=" غير متحقق" w:value=" غير متحقق"/>
            </w:dropDownList>
          </w:sdtPr>
          <w:sdtContent>
            <w:tc>
              <w:tcPr>
                <w:tcW w:w="2137" w:type="dxa"/>
                <w:vAlign w:val="center"/>
              </w:tcPr>
              <w:p w14:paraId="4F396007" w14:textId="084C8DC7" w:rsidR="00445EA4" w:rsidRPr="009A53C9" w:rsidRDefault="00445EA4" w:rsidP="00445EA4">
                <w:pPr>
                  <w:widowControl w:val="0"/>
                  <w:autoSpaceDE w:val="0"/>
                  <w:autoSpaceDN w:val="0"/>
                  <w:bidi/>
                  <w:spacing w:after="0" w:line="240" w:lineRule="auto"/>
                  <w:ind w:left="-31"/>
                  <w:jc w:val="center"/>
                  <w:rPr>
                    <w:rFonts w:eastAsia="Times New Roman" w:cstheme="minorHAnsi"/>
                    <w:color w:val="000000" w:themeColor="text1"/>
                    <w:sz w:val="20"/>
                    <w:szCs w:val="20"/>
                  </w:rPr>
                </w:pPr>
                <w:r>
                  <w:rPr>
                    <w:rStyle w:val="PlaceholderText"/>
                    <w:rFonts w:hint="cs"/>
                    <w:rtl/>
                  </w:rPr>
                  <w:t>اختر عنصر</w:t>
                </w:r>
                <w:r w:rsidRPr="00AC0E99">
                  <w:rPr>
                    <w:rStyle w:val="PlaceholderText"/>
                  </w:rPr>
                  <w:t>.</w:t>
                </w:r>
              </w:p>
            </w:tc>
          </w:sdtContent>
        </w:sdt>
      </w:tr>
    </w:tbl>
    <w:p w14:paraId="4219B24D" w14:textId="531558A1" w:rsidR="00687F1B" w:rsidRPr="004501A2" w:rsidRDefault="00687F1B" w:rsidP="002E249C">
      <w:pPr>
        <w:bidi/>
        <w:spacing w:after="0"/>
        <w:ind w:left="-31"/>
        <w:rPr>
          <w:rFonts w:ascii="Sakkal Majalla" w:hAnsi="Sakkal Majalla" w:cs="Sakkal Majalla"/>
          <w:color w:val="000000" w:themeColor="text1"/>
          <w:sz w:val="20"/>
          <w:szCs w:val="20"/>
        </w:rPr>
      </w:pPr>
      <w:r w:rsidRPr="004501A2">
        <w:rPr>
          <w:rFonts w:ascii="Sakkal Majalla" w:hAnsi="Sakkal Majalla" w:cs="Sakkal Majalla"/>
          <w:color w:val="000000" w:themeColor="text1"/>
          <w:sz w:val="20"/>
          <w:szCs w:val="20"/>
          <w:rtl/>
        </w:rPr>
        <w:t xml:space="preserve">* يجب </w:t>
      </w:r>
      <w:r w:rsidR="008F078D">
        <w:rPr>
          <w:rFonts w:ascii="Sakkal Majalla" w:hAnsi="Sakkal Majalla" w:cs="Sakkal Majalla" w:hint="cs"/>
          <w:color w:val="000000" w:themeColor="text1"/>
          <w:sz w:val="20"/>
          <w:szCs w:val="20"/>
          <w:rtl/>
        </w:rPr>
        <w:t>إ</w:t>
      </w:r>
      <w:r w:rsidRPr="004501A2">
        <w:rPr>
          <w:rFonts w:ascii="Sakkal Majalla" w:hAnsi="Sakkal Majalla" w:cs="Sakkal Majalla"/>
          <w:color w:val="000000" w:themeColor="text1"/>
          <w:sz w:val="20"/>
          <w:szCs w:val="20"/>
          <w:rtl/>
        </w:rPr>
        <w:t xml:space="preserve">دراج رابط لتوصيف المقررات ذات الصلة. </w:t>
      </w:r>
    </w:p>
    <w:p w14:paraId="312445FC" w14:textId="2250BBAA" w:rsidR="00254AE2" w:rsidRDefault="00254AE2" w:rsidP="005E4EAE">
      <w:pPr>
        <w:pStyle w:val="Heading2"/>
        <w:ind w:left="282" w:hanging="283"/>
        <w:rPr>
          <w:rtl/>
        </w:rPr>
      </w:pPr>
      <w:r w:rsidRPr="005E4EAE">
        <w:rPr>
          <w:rtl/>
        </w:rPr>
        <w:lastRenderedPageBreak/>
        <w:t>ال</w:t>
      </w:r>
      <w:r w:rsidR="009704C3" w:rsidRPr="005E4EAE">
        <w:rPr>
          <w:rtl/>
        </w:rPr>
        <w:t>وحدات المعرفية</w:t>
      </w:r>
    </w:p>
    <w:tbl>
      <w:tblPr>
        <w:bidiVisual/>
        <w:tblW w:w="0" w:type="auto"/>
        <w:jc w:val="cente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4" w:space="0" w:color="FFFFFF" w:themeColor="background1"/>
          <w:insideV w:val="single" w:sz="4" w:space="0" w:color="FFFFFF" w:themeColor="background1"/>
        </w:tblBorders>
        <w:tblLayout w:type="fixed"/>
        <w:tblCellMar>
          <w:top w:w="15" w:type="dxa"/>
          <w:left w:w="15" w:type="dxa"/>
          <w:bottom w:w="15" w:type="dxa"/>
          <w:right w:w="15" w:type="dxa"/>
        </w:tblCellMar>
        <w:tblLook w:val="04A0" w:firstRow="1" w:lastRow="0" w:firstColumn="1" w:lastColumn="0" w:noHBand="0" w:noVBand="1"/>
      </w:tblPr>
      <w:tblGrid>
        <w:gridCol w:w="928"/>
        <w:gridCol w:w="2747"/>
        <w:gridCol w:w="1022"/>
        <w:gridCol w:w="3084"/>
        <w:gridCol w:w="5569"/>
        <w:gridCol w:w="1048"/>
      </w:tblGrid>
      <w:tr w:rsidR="00EC440E" w:rsidRPr="00CF600C" w14:paraId="55691109" w14:textId="45F50E6C" w:rsidTr="00C82E65">
        <w:trPr>
          <w:trHeight w:val="327"/>
          <w:tblHeader/>
          <w:jc w:val="center"/>
        </w:trPr>
        <w:tc>
          <w:tcPr>
            <w:tcW w:w="3675" w:type="dxa"/>
            <w:gridSpan w:val="2"/>
            <w:shd w:val="clear" w:color="auto" w:fill="4C3D8E"/>
            <w:tcMar>
              <w:top w:w="15" w:type="dxa"/>
              <w:left w:w="108" w:type="dxa"/>
              <w:bottom w:w="0" w:type="dxa"/>
              <w:right w:w="108" w:type="dxa"/>
            </w:tcMar>
            <w:vAlign w:val="center"/>
            <w:hideMark/>
          </w:tcPr>
          <w:p w14:paraId="4AA9889C" w14:textId="2599A420" w:rsidR="00EC440E" w:rsidRPr="000442AF" w:rsidRDefault="00EC440E" w:rsidP="00EC440E">
            <w:pPr>
              <w:spacing w:after="0" w:line="240" w:lineRule="auto"/>
              <w:jc w:val="center"/>
              <w:rPr>
                <w:rFonts w:cstheme="minorHAnsi"/>
                <w:b/>
                <w:bCs/>
                <w:color w:val="FFFFFF" w:themeColor="background1"/>
                <w:sz w:val="24"/>
                <w:szCs w:val="24"/>
              </w:rPr>
            </w:pPr>
            <w:r>
              <w:rPr>
                <w:rFonts w:cstheme="minorHAnsi"/>
                <w:b/>
                <w:bCs/>
                <w:color w:val="FFFFFF" w:themeColor="background1"/>
                <w:sz w:val="24"/>
                <w:szCs w:val="24"/>
                <w:lang w:val="en-GB"/>
              </w:rPr>
              <w:t>GKU</w:t>
            </w:r>
            <w:r w:rsidRPr="000442AF">
              <w:rPr>
                <w:rFonts w:cstheme="minorHAnsi" w:hint="cs"/>
                <w:b/>
                <w:bCs/>
                <w:color w:val="FFFFFF" w:themeColor="background1"/>
                <w:sz w:val="24"/>
                <w:szCs w:val="24"/>
                <w:rtl/>
                <w:lang w:val="en-GB"/>
              </w:rPr>
              <w:t>ال</w:t>
            </w:r>
            <w:r>
              <w:rPr>
                <w:rFonts w:cstheme="minorHAnsi" w:hint="cs"/>
                <w:b/>
                <w:bCs/>
                <w:color w:val="FFFFFF" w:themeColor="background1"/>
                <w:sz w:val="24"/>
                <w:szCs w:val="24"/>
                <w:rtl/>
                <w:lang w:val="en-GB"/>
              </w:rPr>
              <w:t xml:space="preserve">وحدة المعرفية العامة  </w:t>
            </w:r>
          </w:p>
        </w:tc>
        <w:tc>
          <w:tcPr>
            <w:tcW w:w="4106" w:type="dxa"/>
            <w:gridSpan w:val="2"/>
            <w:shd w:val="clear" w:color="auto" w:fill="4C3D8E"/>
            <w:tcMar>
              <w:top w:w="15" w:type="dxa"/>
              <w:left w:w="108" w:type="dxa"/>
              <w:bottom w:w="0" w:type="dxa"/>
              <w:right w:w="108" w:type="dxa"/>
            </w:tcMar>
            <w:vAlign w:val="center"/>
            <w:hideMark/>
          </w:tcPr>
          <w:p w14:paraId="64EAB41E" w14:textId="5A5A9CAD" w:rsidR="00EC440E" w:rsidRPr="000442AF" w:rsidRDefault="00EC440E" w:rsidP="00EC440E">
            <w:pPr>
              <w:spacing w:after="0" w:line="240" w:lineRule="auto"/>
              <w:jc w:val="center"/>
              <w:rPr>
                <w:rFonts w:cstheme="minorHAnsi"/>
                <w:b/>
                <w:bCs/>
                <w:color w:val="FFFFFF" w:themeColor="background1"/>
                <w:sz w:val="24"/>
                <w:szCs w:val="24"/>
                <w:rtl/>
                <w:lang w:val="en-GB"/>
              </w:rPr>
            </w:pPr>
            <w:r w:rsidRPr="000442AF">
              <w:rPr>
                <w:rFonts w:cstheme="minorHAnsi"/>
                <w:b/>
                <w:bCs/>
                <w:color w:val="FFFFFF" w:themeColor="background1"/>
                <w:sz w:val="24"/>
                <w:szCs w:val="24"/>
                <w:lang w:val="en-GB"/>
              </w:rPr>
              <w:t>SKU</w:t>
            </w:r>
            <w:r>
              <w:rPr>
                <w:rFonts w:cstheme="minorHAnsi" w:hint="cs"/>
                <w:b/>
                <w:bCs/>
                <w:color w:val="FFFFFF" w:themeColor="background1"/>
                <w:sz w:val="24"/>
                <w:szCs w:val="24"/>
                <w:rtl/>
                <w:lang w:val="en-GB"/>
              </w:rPr>
              <w:t xml:space="preserve">الوحدة المعرفية التخصصية </w:t>
            </w:r>
          </w:p>
        </w:tc>
        <w:tc>
          <w:tcPr>
            <w:tcW w:w="5569" w:type="dxa"/>
            <w:vMerge w:val="restart"/>
            <w:shd w:val="clear" w:color="auto" w:fill="4C3D8E"/>
            <w:tcMar>
              <w:top w:w="15" w:type="dxa"/>
              <w:left w:w="108" w:type="dxa"/>
              <w:bottom w:w="0" w:type="dxa"/>
              <w:right w:w="108" w:type="dxa"/>
            </w:tcMar>
            <w:vAlign w:val="center"/>
            <w:hideMark/>
          </w:tcPr>
          <w:p w14:paraId="1B0CCEDF" w14:textId="58373FCB" w:rsidR="00EC440E" w:rsidRPr="004501A2" w:rsidRDefault="00EC440E" w:rsidP="00CE5103">
            <w:pPr>
              <w:spacing w:after="0" w:line="240" w:lineRule="auto"/>
              <w:jc w:val="center"/>
              <w:rPr>
                <w:rFonts w:ascii="Sakkal Majalla" w:eastAsia="Sakkal Majalla" w:hAnsi="Sakkal Majalla" w:cs="Sakkal Majalla"/>
                <w:b/>
                <w:color w:val="FFFFFF" w:themeColor="background1"/>
                <w:position w:val="-1"/>
                <w:sz w:val="28"/>
                <w:szCs w:val="28"/>
              </w:rPr>
            </w:pPr>
            <w:r w:rsidRPr="00CE5103">
              <w:rPr>
                <w:rFonts w:cstheme="minorHAnsi"/>
                <w:b/>
                <w:bCs/>
                <w:color w:val="FFFFFF" w:themeColor="background1"/>
                <w:sz w:val="24"/>
                <w:szCs w:val="24"/>
                <w:rtl/>
                <w:lang w:val="en-GB"/>
              </w:rPr>
              <w:t>المقررات ذات الصلة</w:t>
            </w:r>
          </w:p>
        </w:tc>
        <w:tc>
          <w:tcPr>
            <w:tcW w:w="1048" w:type="dxa"/>
            <w:vMerge w:val="restart"/>
            <w:shd w:val="clear" w:color="auto" w:fill="4C3D8E"/>
            <w:vAlign w:val="center"/>
          </w:tcPr>
          <w:p w14:paraId="65371781" w14:textId="7C114CCA" w:rsidR="00EC440E" w:rsidRPr="00C82E65" w:rsidRDefault="00EC440E" w:rsidP="00C82E65">
            <w:pPr>
              <w:suppressAutoHyphens/>
              <w:bidi/>
              <w:spacing w:after="0" w:line="1" w:lineRule="atLeast"/>
              <w:ind w:leftChars="-1" w:left="1" w:hanging="3"/>
              <w:jc w:val="center"/>
              <w:textAlignment w:val="top"/>
              <w:outlineLvl w:val="0"/>
              <w:rPr>
                <w:rFonts w:ascii="Sakkal Majalla" w:eastAsia="Sakkal Majalla" w:hAnsi="Sakkal Majalla" w:cs="Sakkal Majalla"/>
                <w:b/>
                <w:bCs/>
                <w:color w:val="FFFFFF" w:themeColor="background1"/>
                <w:sz w:val="28"/>
                <w:szCs w:val="28"/>
              </w:rPr>
            </w:pPr>
            <w:r w:rsidRPr="6DBC83B2">
              <w:rPr>
                <w:rFonts w:ascii="Sakkal Majalla" w:eastAsia="Sakkal Majalla" w:hAnsi="Sakkal Majalla" w:cs="Sakkal Majalla"/>
                <w:b/>
                <w:bCs/>
                <w:color w:val="FFFFFF" w:themeColor="background1"/>
                <w:position w:val="-1"/>
                <w:sz w:val="28"/>
                <w:szCs w:val="28"/>
                <w:rtl/>
              </w:rPr>
              <w:t>درجة الاتساق</w:t>
            </w:r>
          </w:p>
        </w:tc>
      </w:tr>
      <w:tr w:rsidR="00EC440E" w:rsidRPr="00CF600C" w14:paraId="188B7361" w14:textId="14150A7F" w:rsidTr="00C82E65">
        <w:trPr>
          <w:trHeight w:val="327"/>
          <w:tblHeader/>
          <w:jc w:val="center"/>
        </w:trPr>
        <w:tc>
          <w:tcPr>
            <w:tcW w:w="928" w:type="dxa"/>
            <w:shd w:val="clear" w:color="auto" w:fill="4C3D8E"/>
            <w:tcMar>
              <w:top w:w="15" w:type="dxa"/>
              <w:left w:w="108" w:type="dxa"/>
              <w:bottom w:w="0" w:type="dxa"/>
              <w:right w:w="108" w:type="dxa"/>
            </w:tcMar>
            <w:vAlign w:val="center"/>
          </w:tcPr>
          <w:p w14:paraId="3ABF5FCF" w14:textId="3A6BD643" w:rsidR="00EC440E" w:rsidRPr="004501A2" w:rsidRDefault="00EC440E" w:rsidP="00C82E65">
            <w:pPr>
              <w:spacing w:after="0" w:line="240" w:lineRule="auto"/>
              <w:jc w:val="center"/>
              <w:rPr>
                <w:rFonts w:cstheme="minorHAnsi"/>
                <w:b/>
                <w:bCs/>
                <w:color w:val="FFFFFF" w:themeColor="background1"/>
                <w:sz w:val="24"/>
                <w:szCs w:val="24"/>
                <w:highlight w:val="yellow"/>
                <w:lang w:val="en-GB"/>
              </w:rPr>
            </w:pPr>
            <w:r>
              <w:rPr>
                <w:rFonts w:ascii="Sakkal Majalla" w:eastAsia="Sakkal Majalla" w:hAnsi="Sakkal Majalla" w:cs="Sakkal Majalla" w:hint="cs"/>
                <w:b/>
                <w:color w:val="FFFFFF" w:themeColor="background1"/>
                <w:position w:val="-1"/>
                <w:sz w:val="20"/>
                <w:szCs w:val="20"/>
                <w:rtl/>
              </w:rPr>
              <w:t>الرمز</w:t>
            </w:r>
          </w:p>
        </w:tc>
        <w:tc>
          <w:tcPr>
            <w:tcW w:w="2747" w:type="dxa"/>
            <w:shd w:val="clear" w:color="auto" w:fill="4C3D8E"/>
            <w:vAlign w:val="center"/>
          </w:tcPr>
          <w:p w14:paraId="5ACB645C" w14:textId="45590B47" w:rsidR="00EC440E" w:rsidRPr="00E7067D" w:rsidRDefault="00EC440E" w:rsidP="00C82E65">
            <w:pPr>
              <w:spacing w:after="0" w:line="240" w:lineRule="auto"/>
              <w:jc w:val="center"/>
              <w:rPr>
                <w:rFonts w:ascii="Sakkal Majalla" w:eastAsia="Sakkal Majalla" w:hAnsi="Sakkal Majalla" w:cs="Sakkal Majalla"/>
                <w:b/>
                <w:color w:val="FFFFFF" w:themeColor="background1"/>
                <w:position w:val="-1"/>
                <w:sz w:val="20"/>
                <w:szCs w:val="20"/>
              </w:rPr>
            </w:pPr>
            <w:r w:rsidRPr="00E7067D">
              <w:rPr>
                <w:rFonts w:ascii="Sakkal Majalla" w:eastAsia="Sakkal Majalla" w:hAnsi="Sakkal Majalla" w:cs="Sakkal Majalla" w:hint="cs"/>
                <w:b/>
                <w:color w:val="FFFFFF" w:themeColor="background1"/>
                <w:position w:val="-1"/>
                <w:sz w:val="20"/>
                <w:szCs w:val="20"/>
                <w:rtl/>
              </w:rPr>
              <w:t>الوحدة</w:t>
            </w:r>
            <w:r>
              <w:rPr>
                <w:rFonts w:ascii="Sakkal Majalla" w:eastAsia="Sakkal Majalla" w:hAnsi="Sakkal Majalla" w:cs="Sakkal Majalla" w:hint="cs"/>
                <w:b/>
                <w:color w:val="FFFFFF" w:themeColor="background1"/>
                <w:position w:val="-1"/>
                <w:sz w:val="20"/>
                <w:szCs w:val="20"/>
                <w:rtl/>
              </w:rPr>
              <w:t xml:space="preserve"> المعرفية</w:t>
            </w:r>
          </w:p>
        </w:tc>
        <w:tc>
          <w:tcPr>
            <w:tcW w:w="1022" w:type="dxa"/>
            <w:shd w:val="clear" w:color="auto" w:fill="4C3D8E"/>
            <w:tcMar>
              <w:top w:w="15" w:type="dxa"/>
              <w:left w:w="108" w:type="dxa"/>
              <w:bottom w:w="0" w:type="dxa"/>
              <w:right w:w="108" w:type="dxa"/>
            </w:tcMar>
            <w:vAlign w:val="center"/>
          </w:tcPr>
          <w:p w14:paraId="47D6074C" w14:textId="7AE612E9" w:rsidR="00EC440E" w:rsidRPr="004501A2" w:rsidRDefault="00EC440E" w:rsidP="00C82E65">
            <w:pPr>
              <w:spacing w:after="0" w:line="240" w:lineRule="auto"/>
              <w:jc w:val="center"/>
              <w:rPr>
                <w:rFonts w:cstheme="minorHAnsi"/>
                <w:b/>
                <w:bCs/>
                <w:color w:val="FFFFFF" w:themeColor="background1"/>
                <w:sz w:val="24"/>
                <w:szCs w:val="24"/>
                <w:highlight w:val="yellow"/>
                <w:lang w:val="en-GB"/>
              </w:rPr>
            </w:pPr>
            <w:r>
              <w:rPr>
                <w:rFonts w:ascii="Sakkal Majalla" w:eastAsia="Sakkal Majalla" w:hAnsi="Sakkal Majalla" w:cs="Sakkal Majalla" w:hint="cs"/>
                <w:b/>
                <w:color w:val="FFFFFF" w:themeColor="background1"/>
                <w:position w:val="-1"/>
                <w:sz w:val="20"/>
                <w:szCs w:val="20"/>
                <w:rtl/>
              </w:rPr>
              <w:t>الرمز</w:t>
            </w:r>
          </w:p>
        </w:tc>
        <w:tc>
          <w:tcPr>
            <w:tcW w:w="3084" w:type="dxa"/>
            <w:shd w:val="clear" w:color="auto" w:fill="4C3D8E"/>
            <w:vAlign w:val="center"/>
          </w:tcPr>
          <w:p w14:paraId="78E2BB55" w14:textId="5B378A98" w:rsidR="00EC440E" w:rsidRPr="004501A2" w:rsidRDefault="00EC440E" w:rsidP="00C82E65">
            <w:pPr>
              <w:spacing w:after="0" w:line="240" w:lineRule="auto"/>
              <w:jc w:val="center"/>
              <w:rPr>
                <w:rFonts w:cstheme="minorHAnsi"/>
                <w:b/>
                <w:bCs/>
                <w:color w:val="FFFFFF" w:themeColor="background1"/>
                <w:sz w:val="24"/>
                <w:szCs w:val="24"/>
                <w:highlight w:val="yellow"/>
                <w:lang w:val="en-GB"/>
              </w:rPr>
            </w:pPr>
            <w:r>
              <w:rPr>
                <w:rFonts w:ascii="Sakkal Majalla" w:eastAsia="Sakkal Majalla" w:hAnsi="Sakkal Majalla" w:cs="Sakkal Majalla" w:hint="cs"/>
                <w:b/>
                <w:color w:val="FFFFFF" w:themeColor="background1"/>
                <w:position w:val="-1"/>
                <w:sz w:val="20"/>
                <w:szCs w:val="20"/>
                <w:rtl/>
              </w:rPr>
              <w:t>الوحدة المعرفية</w:t>
            </w:r>
          </w:p>
        </w:tc>
        <w:tc>
          <w:tcPr>
            <w:tcW w:w="5569" w:type="dxa"/>
            <w:vMerge/>
            <w:tcMar>
              <w:top w:w="15" w:type="dxa"/>
              <w:left w:w="108" w:type="dxa"/>
              <w:bottom w:w="0" w:type="dxa"/>
              <w:right w:w="108" w:type="dxa"/>
            </w:tcMar>
            <w:vAlign w:val="center"/>
          </w:tcPr>
          <w:p w14:paraId="2D39AC15" w14:textId="77777777" w:rsidR="00EC440E" w:rsidRPr="00CF600C" w:rsidRDefault="00EC440E" w:rsidP="00DE682F">
            <w:pPr>
              <w:spacing w:after="0" w:line="240" w:lineRule="auto"/>
              <w:jc w:val="center"/>
              <w:rPr>
                <w:rFonts w:cstheme="minorHAnsi"/>
                <w:b/>
                <w:bCs/>
                <w:color w:val="FFFFFF" w:themeColor="background1"/>
                <w:sz w:val="24"/>
                <w:szCs w:val="24"/>
                <w:lang w:val="en-GB"/>
              </w:rPr>
            </w:pPr>
          </w:p>
        </w:tc>
        <w:tc>
          <w:tcPr>
            <w:tcW w:w="1048" w:type="dxa"/>
            <w:vMerge/>
          </w:tcPr>
          <w:p w14:paraId="064059F2" w14:textId="77777777" w:rsidR="00EC440E" w:rsidRPr="00CF600C" w:rsidRDefault="00EC440E" w:rsidP="00DE682F">
            <w:pPr>
              <w:spacing w:after="0" w:line="240" w:lineRule="auto"/>
              <w:jc w:val="center"/>
              <w:rPr>
                <w:rFonts w:cstheme="minorHAnsi"/>
                <w:b/>
                <w:bCs/>
                <w:color w:val="FFFFFF" w:themeColor="background1"/>
                <w:sz w:val="24"/>
                <w:szCs w:val="24"/>
                <w:lang w:val="en-GB"/>
              </w:rPr>
            </w:pPr>
          </w:p>
        </w:tc>
      </w:tr>
      <w:tr w:rsidR="00445EA4" w:rsidRPr="00CF600C" w14:paraId="31DE628E" w14:textId="215D5DBC" w:rsidTr="00C82E65">
        <w:trPr>
          <w:trHeight w:val="20"/>
          <w:jc w:val="center"/>
        </w:trPr>
        <w:tc>
          <w:tcPr>
            <w:tcW w:w="928" w:type="dxa"/>
            <w:vMerge w:val="restart"/>
            <w:shd w:val="clear" w:color="auto" w:fill="F2F2F2" w:themeFill="background1" w:themeFillShade="F2"/>
            <w:tcMar>
              <w:top w:w="15" w:type="dxa"/>
              <w:left w:w="108" w:type="dxa"/>
              <w:bottom w:w="0" w:type="dxa"/>
              <w:right w:w="108" w:type="dxa"/>
            </w:tcMar>
            <w:vAlign w:val="center"/>
            <w:hideMark/>
          </w:tcPr>
          <w:p w14:paraId="38D60A3C" w14:textId="77777777" w:rsidR="00445EA4" w:rsidRPr="009A53C9" w:rsidRDefault="00445EA4" w:rsidP="00445EA4">
            <w:pPr>
              <w:spacing w:after="0" w:line="240" w:lineRule="auto"/>
              <w:jc w:val="center"/>
              <w:rPr>
                <w:rFonts w:eastAsia="Times New Roman" w:cstheme="minorHAnsi"/>
                <w:color w:val="000000" w:themeColor="text1"/>
                <w:sz w:val="24"/>
                <w:szCs w:val="24"/>
              </w:rPr>
            </w:pPr>
            <w:r w:rsidRPr="009A53C9">
              <w:rPr>
                <w:rFonts w:eastAsia="Times New Roman" w:cstheme="minorHAnsi"/>
                <w:b/>
                <w:bCs/>
                <w:color w:val="000000" w:themeColor="text1"/>
                <w:sz w:val="20"/>
                <w:szCs w:val="20"/>
              </w:rPr>
              <w:t>GKU1</w:t>
            </w:r>
          </w:p>
          <w:p w14:paraId="065369E8"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2747" w:type="dxa"/>
            <w:vMerge w:val="restart"/>
            <w:shd w:val="clear" w:color="auto" w:fill="F2F2F2" w:themeFill="background1" w:themeFillShade="F2"/>
          </w:tcPr>
          <w:p w14:paraId="49128F0B" w14:textId="77777777" w:rsidR="00445EA4" w:rsidRPr="009A53C9" w:rsidRDefault="00445EA4" w:rsidP="00445EA4">
            <w:pPr>
              <w:spacing w:after="0" w:line="240" w:lineRule="auto"/>
              <w:rPr>
                <w:rFonts w:eastAsia="Times New Roman" w:cstheme="minorHAnsi"/>
                <w:color w:val="000000" w:themeColor="text1"/>
                <w:sz w:val="20"/>
                <w:szCs w:val="20"/>
              </w:rPr>
            </w:pPr>
          </w:p>
        </w:tc>
        <w:tc>
          <w:tcPr>
            <w:tcW w:w="1022" w:type="dxa"/>
            <w:shd w:val="clear" w:color="auto" w:fill="F2F2F2" w:themeFill="background1" w:themeFillShade="F2"/>
            <w:tcMar>
              <w:top w:w="15" w:type="dxa"/>
              <w:left w:w="108" w:type="dxa"/>
              <w:bottom w:w="0" w:type="dxa"/>
              <w:right w:w="108" w:type="dxa"/>
            </w:tcMar>
            <w:vAlign w:val="center"/>
            <w:hideMark/>
          </w:tcPr>
          <w:p w14:paraId="680687D0" w14:textId="77777777" w:rsidR="00445EA4" w:rsidRPr="009A53C9" w:rsidRDefault="00445EA4" w:rsidP="00445EA4">
            <w:pPr>
              <w:spacing w:after="0" w:line="240" w:lineRule="auto"/>
              <w:jc w:val="center"/>
              <w:rPr>
                <w:rFonts w:eastAsia="Times New Roman" w:cstheme="minorHAnsi"/>
                <w:color w:val="000000" w:themeColor="text1"/>
                <w:sz w:val="20"/>
                <w:szCs w:val="20"/>
              </w:rPr>
            </w:pPr>
            <w:r w:rsidRPr="009A53C9">
              <w:rPr>
                <w:rFonts w:eastAsia="Times New Roman" w:cstheme="minorHAnsi"/>
                <w:color w:val="000000" w:themeColor="text1"/>
                <w:sz w:val="20"/>
                <w:szCs w:val="20"/>
              </w:rPr>
              <w:t>SKU 1.1</w:t>
            </w:r>
          </w:p>
        </w:tc>
        <w:tc>
          <w:tcPr>
            <w:tcW w:w="3084" w:type="dxa"/>
            <w:shd w:val="clear" w:color="auto" w:fill="F2F2F2" w:themeFill="background1" w:themeFillShade="F2"/>
          </w:tcPr>
          <w:p w14:paraId="5D952934"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5569" w:type="dxa"/>
            <w:shd w:val="clear" w:color="auto" w:fill="F2F2F2" w:themeFill="background1" w:themeFillShade="F2"/>
            <w:tcMar>
              <w:top w:w="15" w:type="dxa"/>
              <w:left w:w="108" w:type="dxa"/>
              <w:bottom w:w="0" w:type="dxa"/>
              <w:right w:w="108" w:type="dxa"/>
            </w:tcMar>
            <w:vAlign w:val="center"/>
          </w:tcPr>
          <w:p w14:paraId="3E5A8649"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sdt>
          <w:sdtPr>
            <w:rPr>
              <w:rFonts w:ascii="Sakkal Majalla" w:eastAsia="Times New Roman" w:hAnsi="Sakkal Majalla" w:cs="Sakkal Majalla"/>
              <w:color w:val="000000" w:themeColor="text1"/>
              <w:sz w:val="20"/>
              <w:szCs w:val="20"/>
            </w:rPr>
            <w:id w:val="568306954"/>
            <w:placeholder>
              <w:docPart w:val="0BF60A6C89F04826B9A3A66033A219D1"/>
            </w:placeholder>
            <w:showingPlcHdr/>
            <w:dropDownList>
              <w:listItem w:displayText="كامل" w:value="كامل"/>
              <w:listItem w:displayText="جزئي" w:value="جزئي"/>
              <w:listItem w:displayText=" غير متحقق" w:value=" غير متحقق"/>
            </w:dropDownList>
          </w:sdtPr>
          <w:sdtContent>
            <w:tc>
              <w:tcPr>
                <w:tcW w:w="1048" w:type="dxa"/>
                <w:shd w:val="clear" w:color="auto" w:fill="F2F2F2" w:themeFill="background1" w:themeFillShade="F2"/>
                <w:vAlign w:val="center"/>
              </w:tcPr>
              <w:p w14:paraId="15E1ADCC" w14:textId="68689D8A" w:rsidR="00445EA4" w:rsidRPr="009A53C9" w:rsidRDefault="00445EA4" w:rsidP="00445EA4">
                <w:pPr>
                  <w:spacing w:after="0" w:line="240" w:lineRule="auto"/>
                  <w:jc w:val="center"/>
                  <w:rPr>
                    <w:rFonts w:eastAsia="Times New Roman" w:cstheme="minorHAnsi"/>
                    <w:color w:val="000000" w:themeColor="text1"/>
                    <w:sz w:val="24"/>
                    <w:szCs w:val="24"/>
                  </w:rPr>
                </w:pPr>
                <w:r>
                  <w:rPr>
                    <w:rStyle w:val="PlaceholderText"/>
                    <w:rFonts w:hint="cs"/>
                    <w:rtl/>
                  </w:rPr>
                  <w:t>اختر عنصر</w:t>
                </w:r>
                <w:r w:rsidRPr="00AC0E99">
                  <w:rPr>
                    <w:rStyle w:val="PlaceholderText"/>
                  </w:rPr>
                  <w:t>.</w:t>
                </w:r>
              </w:p>
            </w:tc>
          </w:sdtContent>
        </w:sdt>
      </w:tr>
      <w:tr w:rsidR="00445EA4" w:rsidRPr="00CF600C" w14:paraId="29D3862D" w14:textId="4F9B350D" w:rsidTr="00C82E65">
        <w:trPr>
          <w:trHeight w:val="20"/>
          <w:jc w:val="center"/>
        </w:trPr>
        <w:tc>
          <w:tcPr>
            <w:tcW w:w="928" w:type="dxa"/>
            <w:vMerge/>
            <w:vAlign w:val="center"/>
            <w:hideMark/>
          </w:tcPr>
          <w:p w14:paraId="3B77B8BA"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2747" w:type="dxa"/>
            <w:vMerge/>
          </w:tcPr>
          <w:p w14:paraId="7AF69AEC" w14:textId="77777777" w:rsidR="00445EA4" w:rsidRPr="009A53C9" w:rsidRDefault="00445EA4" w:rsidP="00445EA4">
            <w:pPr>
              <w:spacing w:after="0" w:line="240" w:lineRule="auto"/>
              <w:rPr>
                <w:rFonts w:eastAsia="Times New Roman" w:cstheme="minorHAnsi"/>
                <w:color w:val="000000" w:themeColor="text1"/>
                <w:sz w:val="20"/>
                <w:szCs w:val="20"/>
              </w:rPr>
            </w:pPr>
          </w:p>
        </w:tc>
        <w:tc>
          <w:tcPr>
            <w:tcW w:w="1022" w:type="dxa"/>
            <w:tcBorders>
              <w:bottom w:val="single" w:sz="8" w:space="0" w:color="FFFFFF" w:themeColor="background1"/>
            </w:tcBorders>
            <w:shd w:val="clear" w:color="auto" w:fill="F2F2F2" w:themeFill="background1" w:themeFillShade="F2"/>
            <w:tcMar>
              <w:top w:w="15" w:type="dxa"/>
              <w:left w:w="108" w:type="dxa"/>
              <w:bottom w:w="0" w:type="dxa"/>
              <w:right w:w="108" w:type="dxa"/>
            </w:tcMar>
            <w:vAlign w:val="center"/>
            <w:hideMark/>
          </w:tcPr>
          <w:p w14:paraId="61A24A64" w14:textId="77777777" w:rsidR="00445EA4" w:rsidRPr="009A53C9" w:rsidRDefault="00445EA4" w:rsidP="00445EA4">
            <w:pPr>
              <w:spacing w:after="0" w:line="240" w:lineRule="auto"/>
              <w:jc w:val="center"/>
              <w:rPr>
                <w:rFonts w:eastAsia="Times New Roman" w:cstheme="minorHAnsi"/>
                <w:color w:val="000000" w:themeColor="text1"/>
                <w:sz w:val="20"/>
                <w:szCs w:val="20"/>
              </w:rPr>
            </w:pPr>
            <w:r w:rsidRPr="009A53C9">
              <w:rPr>
                <w:rFonts w:eastAsia="Times New Roman" w:cstheme="minorHAnsi"/>
                <w:color w:val="000000" w:themeColor="text1"/>
                <w:sz w:val="20"/>
                <w:szCs w:val="20"/>
              </w:rPr>
              <w:t>SKU 1.2</w:t>
            </w:r>
          </w:p>
        </w:tc>
        <w:tc>
          <w:tcPr>
            <w:tcW w:w="3084" w:type="dxa"/>
            <w:tcBorders>
              <w:bottom w:val="single" w:sz="8" w:space="0" w:color="FFFFFF" w:themeColor="background1"/>
            </w:tcBorders>
            <w:shd w:val="clear" w:color="auto" w:fill="F2F2F2" w:themeFill="background1" w:themeFillShade="F2"/>
          </w:tcPr>
          <w:p w14:paraId="2A0CC582"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5569" w:type="dxa"/>
            <w:tcBorders>
              <w:bottom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4701C446"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sdt>
          <w:sdtPr>
            <w:rPr>
              <w:rFonts w:ascii="Sakkal Majalla" w:eastAsia="Times New Roman" w:hAnsi="Sakkal Majalla" w:cs="Sakkal Majalla"/>
              <w:color w:val="000000" w:themeColor="text1"/>
              <w:sz w:val="20"/>
              <w:szCs w:val="20"/>
            </w:rPr>
            <w:id w:val="-1372924567"/>
            <w:placeholder>
              <w:docPart w:val="89EF52C9B71C40539E1713CC17008FDB"/>
            </w:placeholder>
            <w:showingPlcHdr/>
            <w:dropDownList>
              <w:listItem w:displayText="كامل" w:value="كامل"/>
              <w:listItem w:displayText="جزئي" w:value="جزئي"/>
              <w:listItem w:displayText=" غير متحقق" w:value=" غير متحقق"/>
            </w:dropDownList>
          </w:sdtPr>
          <w:sdtContent>
            <w:tc>
              <w:tcPr>
                <w:tcW w:w="1048" w:type="dxa"/>
                <w:tcBorders>
                  <w:bottom w:val="single" w:sz="8" w:space="0" w:color="FFFFFF" w:themeColor="background1"/>
                </w:tcBorders>
                <w:shd w:val="clear" w:color="auto" w:fill="F2F2F2" w:themeFill="background1" w:themeFillShade="F2"/>
                <w:vAlign w:val="center"/>
              </w:tcPr>
              <w:p w14:paraId="104F2012" w14:textId="54AF90F6" w:rsidR="00445EA4" w:rsidRPr="009A53C9" w:rsidRDefault="00445EA4" w:rsidP="00445EA4">
                <w:pPr>
                  <w:spacing w:after="0" w:line="240" w:lineRule="auto"/>
                  <w:jc w:val="right"/>
                  <w:rPr>
                    <w:rFonts w:eastAsia="Times New Roman" w:cstheme="minorHAnsi"/>
                    <w:color w:val="000000" w:themeColor="text1"/>
                    <w:sz w:val="24"/>
                    <w:szCs w:val="24"/>
                  </w:rPr>
                </w:pPr>
                <w:r>
                  <w:rPr>
                    <w:rStyle w:val="PlaceholderText"/>
                    <w:rFonts w:hint="cs"/>
                    <w:rtl/>
                  </w:rPr>
                  <w:t>اختر عنصر</w:t>
                </w:r>
                <w:r w:rsidRPr="00AC0E99">
                  <w:rPr>
                    <w:rStyle w:val="PlaceholderText"/>
                  </w:rPr>
                  <w:t>.</w:t>
                </w:r>
              </w:p>
            </w:tc>
          </w:sdtContent>
        </w:sdt>
      </w:tr>
      <w:tr w:rsidR="00445EA4" w:rsidRPr="00CF600C" w14:paraId="4F9AF64B" w14:textId="06A26180" w:rsidTr="00C82E65">
        <w:trPr>
          <w:trHeight w:val="20"/>
          <w:jc w:val="center"/>
        </w:trPr>
        <w:tc>
          <w:tcPr>
            <w:tcW w:w="928" w:type="dxa"/>
            <w:vMerge w:val="restart"/>
            <w:tcBorders>
              <w:top w:val="single" w:sz="8" w:space="0" w:color="FFFFFF" w:themeColor="background1"/>
            </w:tcBorders>
            <w:shd w:val="clear" w:color="auto" w:fill="F2F2F2" w:themeFill="background1" w:themeFillShade="F2"/>
            <w:tcMar>
              <w:top w:w="15" w:type="dxa"/>
              <w:left w:w="108" w:type="dxa"/>
              <w:bottom w:w="0" w:type="dxa"/>
              <w:right w:w="108" w:type="dxa"/>
            </w:tcMar>
            <w:vAlign w:val="center"/>
            <w:hideMark/>
          </w:tcPr>
          <w:p w14:paraId="32CF3089" w14:textId="77777777" w:rsidR="00445EA4" w:rsidRPr="009A53C9" w:rsidRDefault="00445EA4" w:rsidP="00445EA4">
            <w:pPr>
              <w:spacing w:after="0" w:line="240" w:lineRule="auto"/>
              <w:jc w:val="center"/>
              <w:rPr>
                <w:rFonts w:eastAsia="Times New Roman" w:cstheme="minorHAnsi"/>
                <w:color w:val="000000" w:themeColor="text1"/>
                <w:sz w:val="24"/>
                <w:szCs w:val="24"/>
              </w:rPr>
            </w:pPr>
            <w:r w:rsidRPr="009A53C9">
              <w:rPr>
                <w:rFonts w:eastAsia="Times New Roman" w:cstheme="minorHAnsi"/>
                <w:b/>
                <w:bCs/>
                <w:color w:val="000000" w:themeColor="text1"/>
                <w:sz w:val="20"/>
                <w:szCs w:val="20"/>
              </w:rPr>
              <w:t>GKU2</w:t>
            </w:r>
          </w:p>
          <w:p w14:paraId="5185B67C"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2747" w:type="dxa"/>
            <w:tcBorders>
              <w:top w:val="single" w:sz="8" w:space="0" w:color="FFFFFF" w:themeColor="background1"/>
            </w:tcBorders>
            <w:shd w:val="clear" w:color="auto" w:fill="F2F2F2" w:themeFill="background1" w:themeFillShade="F2"/>
          </w:tcPr>
          <w:p w14:paraId="11B68E2A" w14:textId="77777777" w:rsidR="00445EA4" w:rsidRPr="009A53C9" w:rsidRDefault="00445EA4" w:rsidP="00445EA4">
            <w:pPr>
              <w:spacing w:after="0" w:line="240" w:lineRule="auto"/>
              <w:rPr>
                <w:rFonts w:eastAsia="Times New Roman" w:cstheme="minorHAnsi"/>
                <w:color w:val="000000" w:themeColor="text1"/>
                <w:sz w:val="24"/>
                <w:szCs w:val="24"/>
              </w:rPr>
            </w:pPr>
          </w:p>
        </w:tc>
        <w:tc>
          <w:tcPr>
            <w:tcW w:w="1022" w:type="dxa"/>
            <w:tcBorders>
              <w:top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23788FF1" w14:textId="77777777" w:rsidR="00445EA4" w:rsidRPr="009A53C9" w:rsidRDefault="00445EA4" w:rsidP="00445EA4">
            <w:pPr>
              <w:spacing w:after="0" w:line="240" w:lineRule="auto"/>
              <w:jc w:val="center"/>
              <w:rPr>
                <w:rFonts w:eastAsia="Times New Roman" w:cstheme="minorHAnsi"/>
                <w:b/>
                <w:bCs/>
                <w:color w:val="000000" w:themeColor="text1"/>
                <w:sz w:val="20"/>
                <w:szCs w:val="20"/>
              </w:rPr>
            </w:pPr>
            <w:r w:rsidRPr="009A53C9">
              <w:rPr>
                <w:rFonts w:eastAsia="Times New Roman" w:cstheme="minorHAnsi"/>
                <w:b/>
                <w:bCs/>
                <w:color w:val="000000" w:themeColor="text1"/>
                <w:sz w:val="20"/>
                <w:szCs w:val="20"/>
              </w:rPr>
              <w:t>…</w:t>
            </w:r>
          </w:p>
        </w:tc>
        <w:tc>
          <w:tcPr>
            <w:tcW w:w="3084" w:type="dxa"/>
            <w:tcBorders>
              <w:top w:val="single" w:sz="8" w:space="0" w:color="FFFFFF" w:themeColor="background1"/>
            </w:tcBorders>
            <w:shd w:val="clear" w:color="auto" w:fill="F2F2F2" w:themeFill="background1" w:themeFillShade="F2"/>
          </w:tcPr>
          <w:p w14:paraId="6336CA3E"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5569" w:type="dxa"/>
            <w:tcBorders>
              <w:top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47F9A77B"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sdt>
          <w:sdtPr>
            <w:rPr>
              <w:rFonts w:ascii="Sakkal Majalla" w:eastAsia="Times New Roman" w:hAnsi="Sakkal Majalla" w:cs="Sakkal Majalla"/>
              <w:color w:val="000000" w:themeColor="text1"/>
              <w:sz w:val="20"/>
              <w:szCs w:val="20"/>
            </w:rPr>
            <w:id w:val="-1762219936"/>
            <w:placeholder>
              <w:docPart w:val="1FD79B8881DB41A6BDB471E104D1A73F"/>
            </w:placeholder>
            <w:showingPlcHdr/>
            <w:dropDownList>
              <w:listItem w:displayText="كامل" w:value="كامل"/>
              <w:listItem w:displayText="جزئي" w:value="جزئي"/>
              <w:listItem w:displayText=" غير متحقق" w:value=" غير متحقق"/>
            </w:dropDownList>
          </w:sdtPr>
          <w:sdtContent>
            <w:tc>
              <w:tcPr>
                <w:tcW w:w="1048" w:type="dxa"/>
                <w:tcBorders>
                  <w:top w:val="single" w:sz="8" w:space="0" w:color="FFFFFF" w:themeColor="background1"/>
                </w:tcBorders>
                <w:shd w:val="clear" w:color="auto" w:fill="F2F2F2" w:themeFill="background1" w:themeFillShade="F2"/>
                <w:vAlign w:val="center"/>
              </w:tcPr>
              <w:p w14:paraId="1E831D68" w14:textId="7F1CFD38" w:rsidR="00445EA4" w:rsidRPr="009A53C9" w:rsidRDefault="00445EA4" w:rsidP="00445EA4">
                <w:pPr>
                  <w:spacing w:after="0" w:line="240" w:lineRule="auto"/>
                  <w:jc w:val="center"/>
                  <w:rPr>
                    <w:rFonts w:eastAsia="Times New Roman" w:cstheme="minorHAnsi"/>
                    <w:color w:val="000000" w:themeColor="text1"/>
                    <w:sz w:val="24"/>
                    <w:szCs w:val="24"/>
                  </w:rPr>
                </w:pPr>
                <w:r>
                  <w:rPr>
                    <w:rStyle w:val="PlaceholderText"/>
                    <w:rFonts w:hint="cs"/>
                    <w:rtl/>
                  </w:rPr>
                  <w:t>اختر عنصر</w:t>
                </w:r>
                <w:r w:rsidRPr="00AC0E99">
                  <w:rPr>
                    <w:rStyle w:val="PlaceholderText"/>
                  </w:rPr>
                  <w:t>.</w:t>
                </w:r>
              </w:p>
            </w:tc>
          </w:sdtContent>
        </w:sdt>
      </w:tr>
      <w:tr w:rsidR="00445EA4" w:rsidRPr="00CF600C" w14:paraId="5CB8BFCE" w14:textId="59BB9239" w:rsidTr="00C82E65">
        <w:trPr>
          <w:trHeight w:val="20"/>
          <w:jc w:val="center"/>
        </w:trPr>
        <w:tc>
          <w:tcPr>
            <w:tcW w:w="928" w:type="dxa"/>
            <w:vMerge/>
            <w:vAlign w:val="center"/>
            <w:hideMark/>
          </w:tcPr>
          <w:p w14:paraId="06E78892"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2747" w:type="dxa"/>
            <w:tcBorders>
              <w:bottom w:val="single" w:sz="8" w:space="0" w:color="FFFFFF" w:themeColor="background1"/>
            </w:tcBorders>
            <w:shd w:val="clear" w:color="auto" w:fill="F2F2F2" w:themeFill="background1" w:themeFillShade="F2"/>
          </w:tcPr>
          <w:p w14:paraId="7B6EFD09" w14:textId="77777777" w:rsidR="00445EA4" w:rsidRPr="009A53C9" w:rsidRDefault="00445EA4" w:rsidP="00445EA4">
            <w:pPr>
              <w:spacing w:after="0" w:line="240" w:lineRule="auto"/>
              <w:rPr>
                <w:rFonts w:eastAsia="Times New Roman" w:cstheme="minorHAnsi"/>
                <w:color w:val="000000" w:themeColor="text1"/>
                <w:sz w:val="24"/>
                <w:szCs w:val="24"/>
              </w:rPr>
            </w:pPr>
          </w:p>
        </w:tc>
        <w:tc>
          <w:tcPr>
            <w:tcW w:w="1022" w:type="dxa"/>
            <w:tcBorders>
              <w:bottom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6BEE44B8" w14:textId="77777777" w:rsidR="00445EA4" w:rsidRPr="009A53C9" w:rsidRDefault="00445EA4" w:rsidP="00445EA4">
            <w:pPr>
              <w:spacing w:after="0" w:line="240" w:lineRule="auto"/>
              <w:jc w:val="center"/>
              <w:rPr>
                <w:rFonts w:eastAsia="Times New Roman" w:cstheme="minorHAnsi"/>
                <w:b/>
                <w:bCs/>
                <w:color w:val="000000" w:themeColor="text1"/>
                <w:sz w:val="20"/>
                <w:szCs w:val="20"/>
              </w:rPr>
            </w:pPr>
            <w:r w:rsidRPr="009A53C9">
              <w:rPr>
                <w:rFonts w:eastAsia="Times New Roman" w:cstheme="minorHAnsi"/>
                <w:b/>
                <w:bCs/>
                <w:color w:val="000000" w:themeColor="text1"/>
                <w:sz w:val="20"/>
                <w:szCs w:val="20"/>
              </w:rPr>
              <w:t>…</w:t>
            </w:r>
          </w:p>
        </w:tc>
        <w:tc>
          <w:tcPr>
            <w:tcW w:w="3084" w:type="dxa"/>
            <w:tcBorders>
              <w:bottom w:val="single" w:sz="8" w:space="0" w:color="FFFFFF" w:themeColor="background1"/>
            </w:tcBorders>
            <w:shd w:val="clear" w:color="auto" w:fill="F2F2F2" w:themeFill="background1" w:themeFillShade="F2"/>
          </w:tcPr>
          <w:p w14:paraId="2ECF29D3"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5569" w:type="dxa"/>
            <w:tcBorders>
              <w:bottom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5C845B8B"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sdt>
          <w:sdtPr>
            <w:rPr>
              <w:rFonts w:ascii="Sakkal Majalla" w:eastAsia="Times New Roman" w:hAnsi="Sakkal Majalla" w:cs="Sakkal Majalla"/>
              <w:color w:val="000000" w:themeColor="text1"/>
              <w:sz w:val="20"/>
              <w:szCs w:val="20"/>
            </w:rPr>
            <w:id w:val="-416713384"/>
            <w:placeholder>
              <w:docPart w:val="35AFD33956A54360A83750CA1AA240AE"/>
            </w:placeholder>
            <w:showingPlcHdr/>
            <w:dropDownList>
              <w:listItem w:displayText="كامل" w:value="كامل"/>
              <w:listItem w:displayText="جزئي" w:value="جزئي"/>
              <w:listItem w:displayText=" غير متحقق" w:value=" غير متحقق"/>
            </w:dropDownList>
          </w:sdtPr>
          <w:sdtContent>
            <w:tc>
              <w:tcPr>
                <w:tcW w:w="1048" w:type="dxa"/>
                <w:tcBorders>
                  <w:bottom w:val="single" w:sz="8" w:space="0" w:color="FFFFFF" w:themeColor="background1"/>
                </w:tcBorders>
                <w:shd w:val="clear" w:color="auto" w:fill="F2F2F2" w:themeFill="background1" w:themeFillShade="F2"/>
                <w:vAlign w:val="center"/>
              </w:tcPr>
              <w:p w14:paraId="0BE5840E" w14:textId="0ED87D69" w:rsidR="00445EA4" w:rsidRPr="009A53C9" w:rsidRDefault="00445EA4" w:rsidP="00445EA4">
                <w:pPr>
                  <w:spacing w:after="0" w:line="240" w:lineRule="auto"/>
                  <w:jc w:val="center"/>
                  <w:rPr>
                    <w:rFonts w:eastAsia="Times New Roman" w:cstheme="minorHAnsi"/>
                    <w:color w:val="000000" w:themeColor="text1"/>
                    <w:sz w:val="24"/>
                    <w:szCs w:val="24"/>
                  </w:rPr>
                </w:pPr>
                <w:r>
                  <w:rPr>
                    <w:rStyle w:val="PlaceholderText"/>
                    <w:rFonts w:hint="cs"/>
                    <w:rtl/>
                  </w:rPr>
                  <w:t>اختر عنصر</w:t>
                </w:r>
                <w:r w:rsidRPr="00AC0E99">
                  <w:rPr>
                    <w:rStyle w:val="PlaceholderText"/>
                  </w:rPr>
                  <w:t>.</w:t>
                </w:r>
              </w:p>
            </w:tc>
          </w:sdtContent>
        </w:sdt>
      </w:tr>
      <w:tr w:rsidR="00445EA4" w:rsidRPr="00CF600C" w14:paraId="158A89ED" w14:textId="2FF7AE88" w:rsidTr="00C82E65">
        <w:trPr>
          <w:trHeight w:val="20"/>
          <w:jc w:val="center"/>
        </w:trPr>
        <w:tc>
          <w:tcPr>
            <w:tcW w:w="928" w:type="dxa"/>
            <w:vMerge w:val="restart"/>
            <w:tcBorders>
              <w:top w:val="single" w:sz="8" w:space="0" w:color="FFFFFF" w:themeColor="background1"/>
            </w:tcBorders>
            <w:shd w:val="clear" w:color="auto" w:fill="F2F2F2" w:themeFill="background1" w:themeFillShade="F2"/>
            <w:tcMar>
              <w:top w:w="15" w:type="dxa"/>
              <w:left w:w="108" w:type="dxa"/>
              <w:bottom w:w="0" w:type="dxa"/>
              <w:right w:w="108" w:type="dxa"/>
            </w:tcMar>
            <w:vAlign w:val="center"/>
            <w:hideMark/>
          </w:tcPr>
          <w:p w14:paraId="36A339A6" w14:textId="77777777" w:rsidR="00445EA4" w:rsidRPr="009A53C9" w:rsidRDefault="00445EA4" w:rsidP="00445EA4">
            <w:pPr>
              <w:spacing w:after="0" w:line="240" w:lineRule="auto"/>
              <w:jc w:val="center"/>
              <w:rPr>
                <w:rFonts w:eastAsia="Times New Roman" w:cstheme="minorHAnsi"/>
                <w:color w:val="000000" w:themeColor="text1"/>
                <w:sz w:val="24"/>
                <w:szCs w:val="24"/>
              </w:rPr>
            </w:pPr>
            <w:r w:rsidRPr="009A53C9">
              <w:rPr>
                <w:rFonts w:eastAsia="Times New Roman" w:cstheme="minorHAnsi"/>
                <w:b/>
                <w:bCs/>
                <w:color w:val="000000" w:themeColor="text1"/>
                <w:sz w:val="20"/>
                <w:szCs w:val="20"/>
              </w:rPr>
              <w:t>GKU3</w:t>
            </w:r>
          </w:p>
          <w:p w14:paraId="2EE759CA"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2747" w:type="dxa"/>
            <w:tcBorders>
              <w:top w:val="single" w:sz="8" w:space="0" w:color="FFFFFF" w:themeColor="background1"/>
            </w:tcBorders>
            <w:shd w:val="clear" w:color="auto" w:fill="F2F2F2" w:themeFill="background1" w:themeFillShade="F2"/>
          </w:tcPr>
          <w:p w14:paraId="7C6C74F8" w14:textId="77777777" w:rsidR="00445EA4" w:rsidRPr="009A53C9" w:rsidRDefault="00445EA4" w:rsidP="00445EA4">
            <w:pPr>
              <w:spacing w:after="0" w:line="240" w:lineRule="auto"/>
              <w:rPr>
                <w:rFonts w:eastAsia="Times New Roman" w:cstheme="minorHAnsi"/>
                <w:color w:val="000000" w:themeColor="text1"/>
                <w:sz w:val="24"/>
                <w:szCs w:val="24"/>
              </w:rPr>
            </w:pPr>
          </w:p>
        </w:tc>
        <w:tc>
          <w:tcPr>
            <w:tcW w:w="1022" w:type="dxa"/>
            <w:tcBorders>
              <w:top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67D03F15" w14:textId="77777777" w:rsidR="00445EA4" w:rsidRPr="009A53C9" w:rsidRDefault="00445EA4" w:rsidP="00445EA4">
            <w:pPr>
              <w:spacing w:after="0" w:line="240" w:lineRule="auto"/>
              <w:jc w:val="center"/>
              <w:rPr>
                <w:rFonts w:eastAsia="Times New Roman" w:cstheme="minorHAnsi"/>
                <w:b/>
                <w:bCs/>
                <w:color w:val="000000" w:themeColor="text1"/>
                <w:sz w:val="20"/>
                <w:szCs w:val="20"/>
              </w:rPr>
            </w:pPr>
            <w:r w:rsidRPr="009A53C9">
              <w:rPr>
                <w:rFonts w:eastAsia="Times New Roman" w:cstheme="minorHAnsi"/>
                <w:b/>
                <w:bCs/>
                <w:color w:val="000000" w:themeColor="text1"/>
                <w:sz w:val="20"/>
                <w:szCs w:val="20"/>
              </w:rPr>
              <w:t>…</w:t>
            </w:r>
          </w:p>
        </w:tc>
        <w:tc>
          <w:tcPr>
            <w:tcW w:w="3084" w:type="dxa"/>
            <w:tcBorders>
              <w:top w:val="single" w:sz="8" w:space="0" w:color="FFFFFF" w:themeColor="background1"/>
            </w:tcBorders>
            <w:shd w:val="clear" w:color="auto" w:fill="F2F2F2" w:themeFill="background1" w:themeFillShade="F2"/>
          </w:tcPr>
          <w:p w14:paraId="3B110589"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5569" w:type="dxa"/>
            <w:tcBorders>
              <w:top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170E2ABE"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sdt>
          <w:sdtPr>
            <w:rPr>
              <w:rFonts w:ascii="Sakkal Majalla" w:eastAsia="Times New Roman" w:hAnsi="Sakkal Majalla" w:cs="Sakkal Majalla"/>
              <w:color w:val="000000" w:themeColor="text1"/>
              <w:sz w:val="20"/>
              <w:szCs w:val="20"/>
            </w:rPr>
            <w:id w:val="-244804659"/>
            <w:placeholder>
              <w:docPart w:val="220E2A306E0E46AB9725D7D5C4357F98"/>
            </w:placeholder>
            <w:showingPlcHdr/>
            <w:dropDownList>
              <w:listItem w:displayText="كامل" w:value="كامل"/>
              <w:listItem w:displayText="جزئي" w:value="جزئي"/>
              <w:listItem w:displayText=" غير متحقق" w:value=" غير متحقق"/>
            </w:dropDownList>
          </w:sdtPr>
          <w:sdtContent>
            <w:tc>
              <w:tcPr>
                <w:tcW w:w="1048" w:type="dxa"/>
                <w:tcBorders>
                  <w:top w:val="single" w:sz="8" w:space="0" w:color="FFFFFF" w:themeColor="background1"/>
                </w:tcBorders>
                <w:shd w:val="clear" w:color="auto" w:fill="F2F2F2" w:themeFill="background1" w:themeFillShade="F2"/>
                <w:vAlign w:val="center"/>
              </w:tcPr>
              <w:p w14:paraId="4BEF55E5" w14:textId="40D1A752" w:rsidR="00445EA4" w:rsidRPr="009A53C9" w:rsidRDefault="00445EA4" w:rsidP="00445EA4">
                <w:pPr>
                  <w:spacing w:after="0" w:line="240" w:lineRule="auto"/>
                  <w:jc w:val="center"/>
                  <w:rPr>
                    <w:rFonts w:eastAsia="Times New Roman" w:cstheme="minorHAnsi"/>
                    <w:color w:val="000000" w:themeColor="text1"/>
                    <w:sz w:val="24"/>
                    <w:szCs w:val="24"/>
                  </w:rPr>
                </w:pPr>
                <w:r>
                  <w:rPr>
                    <w:rStyle w:val="PlaceholderText"/>
                    <w:rFonts w:hint="cs"/>
                    <w:rtl/>
                  </w:rPr>
                  <w:t>اختر عنصر</w:t>
                </w:r>
                <w:r w:rsidRPr="00AC0E99">
                  <w:rPr>
                    <w:rStyle w:val="PlaceholderText"/>
                  </w:rPr>
                  <w:t>.</w:t>
                </w:r>
              </w:p>
            </w:tc>
          </w:sdtContent>
        </w:sdt>
      </w:tr>
      <w:tr w:rsidR="00445EA4" w:rsidRPr="00CF600C" w14:paraId="2396DB8E" w14:textId="79724FD1" w:rsidTr="00C82E65">
        <w:trPr>
          <w:trHeight w:val="20"/>
          <w:jc w:val="center"/>
        </w:trPr>
        <w:tc>
          <w:tcPr>
            <w:tcW w:w="928" w:type="dxa"/>
            <w:vMerge/>
            <w:vAlign w:val="center"/>
            <w:hideMark/>
          </w:tcPr>
          <w:p w14:paraId="7EDA06D6"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2747" w:type="dxa"/>
            <w:tcBorders>
              <w:bottom w:val="single" w:sz="8" w:space="0" w:color="FFFFFF" w:themeColor="background1"/>
            </w:tcBorders>
            <w:shd w:val="clear" w:color="auto" w:fill="F2F2F2" w:themeFill="background1" w:themeFillShade="F2"/>
          </w:tcPr>
          <w:p w14:paraId="0D45335C" w14:textId="77777777" w:rsidR="00445EA4" w:rsidRPr="009A53C9" w:rsidRDefault="00445EA4" w:rsidP="00445EA4">
            <w:pPr>
              <w:spacing w:after="0" w:line="240" w:lineRule="auto"/>
              <w:rPr>
                <w:rFonts w:eastAsia="Times New Roman" w:cstheme="minorHAnsi"/>
                <w:color w:val="000000" w:themeColor="text1"/>
                <w:sz w:val="24"/>
                <w:szCs w:val="24"/>
              </w:rPr>
            </w:pPr>
          </w:p>
        </w:tc>
        <w:tc>
          <w:tcPr>
            <w:tcW w:w="1022" w:type="dxa"/>
            <w:tcBorders>
              <w:bottom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32D00E64" w14:textId="77777777" w:rsidR="00445EA4" w:rsidRPr="009A53C9" w:rsidRDefault="00445EA4" w:rsidP="00445EA4">
            <w:pPr>
              <w:spacing w:after="0" w:line="240" w:lineRule="auto"/>
              <w:jc w:val="center"/>
              <w:rPr>
                <w:rFonts w:eastAsia="Times New Roman" w:cstheme="minorHAnsi"/>
                <w:b/>
                <w:bCs/>
                <w:color w:val="000000" w:themeColor="text1"/>
                <w:sz w:val="20"/>
                <w:szCs w:val="20"/>
              </w:rPr>
            </w:pPr>
            <w:r w:rsidRPr="009A53C9">
              <w:rPr>
                <w:rFonts w:eastAsia="Times New Roman" w:cstheme="minorHAnsi"/>
                <w:b/>
                <w:bCs/>
                <w:color w:val="000000" w:themeColor="text1"/>
                <w:sz w:val="20"/>
                <w:szCs w:val="20"/>
              </w:rPr>
              <w:t>…</w:t>
            </w:r>
          </w:p>
        </w:tc>
        <w:tc>
          <w:tcPr>
            <w:tcW w:w="3084" w:type="dxa"/>
            <w:tcBorders>
              <w:bottom w:val="single" w:sz="8" w:space="0" w:color="FFFFFF" w:themeColor="background1"/>
            </w:tcBorders>
            <w:shd w:val="clear" w:color="auto" w:fill="F2F2F2" w:themeFill="background1" w:themeFillShade="F2"/>
          </w:tcPr>
          <w:p w14:paraId="72C4CE1E"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5569" w:type="dxa"/>
            <w:tcBorders>
              <w:bottom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03245328"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sdt>
          <w:sdtPr>
            <w:rPr>
              <w:rFonts w:ascii="Sakkal Majalla" w:eastAsia="Times New Roman" w:hAnsi="Sakkal Majalla" w:cs="Sakkal Majalla"/>
              <w:color w:val="000000" w:themeColor="text1"/>
              <w:sz w:val="20"/>
              <w:szCs w:val="20"/>
            </w:rPr>
            <w:id w:val="-635724321"/>
            <w:placeholder>
              <w:docPart w:val="C94FA4152B9049379BCD8C198997FE80"/>
            </w:placeholder>
            <w:showingPlcHdr/>
            <w:dropDownList>
              <w:listItem w:displayText="كامل" w:value="كامل"/>
              <w:listItem w:displayText="جزئي" w:value="جزئي"/>
              <w:listItem w:displayText=" غير متحقق" w:value=" غير متحقق"/>
            </w:dropDownList>
          </w:sdtPr>
          <w:sdtContent>
            <w:tc>
              <w:tcPr>
                <w:tcW w:w="1048" w:type="dxa"/>
                <w:tcBorders>
                  <w:bottom w:val="single" w:sz="8" w:space="0" w:color="FFFFFF" w:themeColor="background1"/>
                </w:tcBorders>
                <w:shd w:val="clear" w:color="auto" w:fill="F2F2F2" w:themeFill="background1" w:themeFillShade="F2"/>
                <w:vAlign w:val="center"/>
              </w:tcPr>
              <w:p w14:paraId="316D0A73" w14:textId="65AD4B6A" w:rsidR="00445EA4" w:rsidRPr="009A53C9" w:rsidRDefault="00445EA4" w:rsidP="00445EA4">
                <w:pPr>
                  <w:spacing w:after="0" w:line="240" w:lineRule="auto"/>
                  <w:jc w:val="center"/>
                  <w:rPr>
                    <w:rFonts w:eastAsia="Times New Roman" w:cstheme="minorHAnsi"/>
                    <w:color w:val="000000" w:themeColor="text1"/>
                    <w:sz w:val="24"/>
                    <w:szCs w:val="24"/>
                  </w:rPr>
                </w:pPr>
                <w:r>
                  <w:rPr>
                    <w:rStyle w:val="PlaceholderText"/>
                    <w:rFonts w:hint="cs"/>
                    <w:rtl/>
                  </w:rPr>
                  <w:t>اختر عنصر</w:t>
                </w:r>
                <w:r w:rsidRPr="00AC0E99">
                  <w:rPr>
                    <w:rStyle w:val="PlaceholderText"/>
                  </w:rPr>
                  <w:t>.</w:t>
                </w:r>
              </w:p>
            </w:tc>
          </w:sdtContent>
        </w:sdt>
      </w:tr>
      <w:tr w:rsidR="00445EA4" w:rsidRPr="00CF600C" w14:paraId="5E264561" w14:textId="29AD5BA5" w:rsidTr="00C82E65">
        <w:trPr>
          <w:trHeight w:val="20"/>
          <w:jc w:val="center"/>
        </w:trPr>
        <w:tc>
          <w:tcPr>
            <w:tcW w:w="928" w:type="dxa"/>
            <w:vMerge w:val="restart"/>
            <w:tcBorders>
              <w:top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6D71AF00" w14:textId="77777777" w:rsidR="00445EA4" w:rsidRPr="009A53C9" w:rsidRDefault="00445EA4" w:rsidP="00445EA4">
            <w:pPr>
              <w:spacing w:after="0" w:line="240" w:lineRule="auto"/>
              <w:jc w:val="center"/>
              <w:rPr>
                <w:rFonts w:eastAsia="Times New Roman" w:cstheme="minorHAnsi"/>
                <w:b/>
                <w:bCs/>
                <w:color w:val="000000" w:themeColor="text1"/>
                <w:sz w:val="20"/>
                <w:szCs w:val="20"/>
              </w:rPr>
            </w:pPr>
            <w:r w:rsidRPr="009A53C9">
              <w:rPr>
                <w:rFonts w:eastAsia="Times New Roman" w:cstheme="minorHAnsi"/>
                <w:b/>
                <w:bCs/>
                <w:color w:val="000000" w:themeColor="text1"/>
                <w:sz w:val="20"/>
                <w:szCs w:val="20"/>
              </w:rPr>
              <w:t>…</w:t>
            </w:r>
          </w:p>
        </w:tc>
        <w:tc>
          <w:tcPr>
            <w:tcW w:w="2747" w:type="dxa"/>
            <w:tcBorders>
              <w:top w:val="single" w:sz="8" w:space="0" w:color="FFFFFF" w:themeColor="background1"/>
            </w:tcBorders>
            <w:shd w:val="clear" w:color="auto" w:fill="F2F2F2" w:themeFill="background1" w:themeFillShade="F2"/>
          </w:tcPr>
          <w:p w14:paraId="3D5390BB" w14:textId="77777777" w:rsidR="00445EA4" w:rsidRPr="009A53C9" w:rsidRDefault="00445EA4" w:rsidP="00445EA4">
            <w:pPr>
              <w:spacing w:after="0" w:line="240" w:lineRule="auto"/>
              <w:rPr>
                <w:rFonts w:eastAsia="Times New Roman" w:cstheme="minorHAnsi"/>
                <w:color w:val="000000" w:themeColor="text1"/>
                <w:sz w:val="24"/>
                <w:szCs w:val="24"/>
              </w:rPr>
            </w:pPr>
          </w:p>
        </w:tc>
        <w:tc>
          <w:tcPr>
            <w:tcW w:w="1022" w:type="dxa"/>
            <w:tcBorders>
              <w:top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49E427FB" w14:textId="77777777" w:rsidR="00445EA4" w:rsidRPr="009A53C9" w:rsidRDefault="00445EA4" w:rsidP="00445EA4">
            <w:pPr>
              <w:spacing w:after="0" w:line="240" w:lineRule="auto"/>
              <w:jc w:val="center"/>
              <w:rPr>
                <w:rFonts w:eastAsia="Times New Roman" w:cstheme="minorHAnsi"/>
                <w:b/>
                <w:bCs/>
                <w:color w:val="000000" w:themeColor="text1"/>
                <w:sz w:val="20"/>
                <w:szCs w:val="20"/>
              </w:rPr>
            </w:pPr>
            <w:r w:rsidRPr="009A53C9">
              <w:rPr>
                <w:rFonts w:eastAsia="Times New Roman" w:cstheme="minorHAnsi"/>
                <w:b/>
                <w:bCs/>
                <w:color w:val="000000" w:themeColor="text1"/>
                <w:sz w:val="20"/>
                <w:szCs w:val="20"/>
              </w:rPr>
              <w:t>…</w:t>
            </w:r>
          </w:p>
        </w:tc>
        <w:tc>
          <w:tcPr>
            <w:tcW w:w="3084" w:type="dxa"/>
            <w:tcBorders>
              <w:top w:val="single" w:sz="8" w:space="0" w:color="FFFFFF" w:themeColor="background1"/>
            </w:tcBorders>
            <w:shd w:val="clear" w:color="auto" w:fill="F2F2F2" w:themeFill="background1" w:themeFillShade="F2"/>
          </w:tcPr>
          <w:p w14:paraId="50DE9E0D"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5569" w:type="dxa"/>
            <w:tcBorders>
              <w:top w:val="single" w:sz="8" w:space="0" w:color="FFFFFF" w:themeColor="background1"/>
            </w:tcBorders>
            <w:shd w:val="clear" w:color="auto" w:fill="F2F2F2" w:themeFill="background1" w:themeFillShade="F2"/>
            <w:tcMar>
              <w:top w:w="15" w:type="dxa"/>
              <w:left w:w="108" w:type="dxa"/>
              <w:bottom w:w="0" w:type="dxa"/>
              <w:right w:w="108" w:type="dxa"/>
            </w:tcMar>
            <w:vAlign w:val="center"/>
          </w:tcPr>
          <w:p w14:paraId="076238B6"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sdt>
          <w:sdtPr>
            <w:rPr>
              <w:rFonts w:ascii="Sakkal Majalla" w:eastAsia="Times New Roman" w:hAnsi="Sakkal Majalla" w:cs="Sakkal Majalla"/>
              <w:color w:val="000000" w:themeColor="text1"/>
              <w:sz w:val="20"/>
              <w:szCs w:val="20"/>
            </w:rPr>
            <w:id w:val="-953099101"/>
            <w:placeholder>
              <w:docPart w:val="AD0B50FE9B704534BA23C9FE59B63EBA"/>
            </w:placeholder>
            <w:showingPlcHdr/>
            <w:dropDownList>
              <w:listItem w:displayText="كامل" w:value="كامل"/>
              <w:listItem w:displayText="جزئي" w:value="جزئي"/>
              <w:listItem w:displayText=" غير متحقق" w:value=" غير متحقق"/>
            </w:dropDownList>
          </w:sdtPr>
          <w:sdtContent>
            <w:tc>
              <w:tcPr>
                <w:tcW w:w="1048" w:type="dxa"/>
                <w:tcBorders>
                  <w:top w:val="single" w:sz="8" w:space="0" w:color="FFFFFF" w:themeColor="background1"/>
                </w:tcBorders>
                <w:shd w:val="clear" w:color="auto" w:fill="F2F2F2" w:themeFill="background1" w:themeFillShade="F2"/>
                <w:vAlign w:val="center"/>
              </w:tcPr>
              <w:p w14:paraId="7AA180D6" w14:textId="5D2B1E90" w:rsidR="00445EA4" w:rsidRPr="009A53C9" w:rsidRDefault="00445EA4" w:rsidP="00445EA4">
                <w:pPr>
                  <w:spacing w:after="0" w:line="240" w:lineRule="auto"/>
                  <w:jc w:val="center"/>
                  <w:rPr>
                    <w:rFonts w:eastAsia="Times New Roman" w:cstheme="minorHAnsi"/>
                    <w:color w:val="000000" w:themeColor="text1"/>
                    <w:sz w:val="24"/>
                    <w:szCs w:val="24"/>
                  </w:rPr>
                </w:pPr>
                <w:r>
                  <w:rPr>
                    <w:rStyle w:val="PlaceholderText"/>
                    <w:rFonts w:hint="cs"/>
                    <w:rtl/>
                  </w:rPr>
                  <w:t>اختر عنصر</w:t>
                </w:r>
                <w:r w:rsidRPr="00AC0E99">
                  <w:rPr>
                    <w:rStyle w:val="PlaceholderText"/>
                  </w:rPr>
                  <w:t>.</w:t>
                </w:r>
              </w:p>
            </w:tc>
          </w:sdtContent>
        </w:sdt>
      </w:tr>
      <w:tr w:rsidR="00445EA4" w:rsidRPr="00CF600C" w14:paraId="2C36C765" w14:textId="37529D86" w:rsidTr="00C82E65">
        <w:trPr>
          <w:trHeight w:val="20"/>
          <w:jc w:val="center"/>
        </w:trPr>
        <w:tc>
          <w:tcPr>
            <w:tcW w:w="928" w:type="dxa"/>
            <w:vMerge/>
            <w:tcMar>
              <w:top w:w="15" w:type="dxa"/>
              <w:left w:w="108" w:type="dxa"/>
              <w:bottom w:w="0" w:type="dxa"/>
              <w:right w:w="108" w:type="dxa"/>
            </w:tcMar>
            <w:vAlign w:val="center"/>
          </w:tcPr>
          <w:p w14:paraId="7D407AF8" w14:textId="77777777" w:rsidR="00445EA4" w:rsidRPr="009A53C9" w:rsidRDefault="00445EA4" w:rsidP="00445EA4">
            <w:pPr>
              <w:spacing w:after="0" w:line="240" w:lineRule="auto"/>
              <w:rPr>
                <w:rFonts w:eastAsia="Times New Roman" w:cstheme="minorHAnsi"/>
                <w:b/>
                <w:bCs/>
                <w:color w:val="000000" w:themeColor="text1"/>
                <w:sz w:val="20"/>
                <w:szCs w:val="20"/>
              </w:rPr>
            </w:pPr>
          </w:p>
        </w:tc>
        <w:tc>
          <w:tcPr>
            <w:tcW w:w="2747" w:type="dxa"/>
            <w:shd w:val="clear" w:color="auto" w:fill="F2F2F2" w:themeFill="background1" w:themeFillShade="F2"/>
          </w:tcPr>
          <w:p w14:paraId="2DBA690A" w14:textId="77777777" w:rsidR="00445EA4" w:rsidRPr="009A53C9" w:rsidRDefault="00445EA4" w:rsidP="00445EA4">
            <w:pPr>
              <w:spacing w:after="0" w:line="240" w:lineRule="auto"/>
              <w:rPr>
                <w:rFonts w:eastAsia="Times New Roman" w:cstheme="minorHAnsi"/>
                <w:color w:val="000000" w:themeColor="text1"/>
                <w:sz w:val="24"/>
                <w:szCs w:val="24"/>
              </w:rPr>
            </w:pPr>
          </w:p>
        </w:tc>
        <w:tc>
          <w:tcPr>
            <w:tcW w:w="1022" w:type="dxa"/>
            <w:shd w:val="clear" w:color="auto" w:fill="F2F2F2" w:themeFill="background1" w:themeFillShade="F2"/>
            <w:tcMar>
              <w:top w:w="15" w:type="dxa"/>
              <w:left w:w="108" w:type="dxa"/>
              <w:bottom w:w="0" w:type="dxa"/>
              <w:right w:w="108" w:type="dxa"/>
            </w:tcMar>
            <w:vAlign w:val="center"/>
          </w:tcPr>
          <w:p w14:paraId="635C82AA" w14:textId="77777777" w:rsidR="00445EA4" w:rsidRPr="009A53C9" w:rsidRDefault="00445EA4" w:rsidP="00445EA4">
            <w:pPr>
              <w:spacing w:after="0" w:line="240" w:lineRule="auto"/>
              <w:jc w:val="center"/>
              <w:rPr>
                <w:rFonts w:eastAsia="Times New Roman" w:cstheme="minorHAnsi"/>
                <w:b/>
                <w:bCs/>
                <w:color w:val="000000" w:themeColor="text1"/>
                <w:sz w:val="20"/>
                <w:szCs w:val="20"/>
              </w:rPr>
            </w:pPr>
            <w:r w:rsidRPr="009A53C9">
              <w:rPr>
                <w:rFonts w:eastAsia="Times New Roman" w:cstheme="minorHAnsi"/>
                <w:b/>
                <w:bCs/>
                <w:color w:val="000000" w:themeColor="text1"/>
                <w:sz w:val="20"/>
                <w:szCs w:val="20"/>
              </w:rPr>
              <w:t>…</w:t>
            </w:r>
          </w:p>
        </w:tc>
        <w:tc>
          <w:tcPr>
            <w:tcW w:w="3084" w:type="dxa"/>
            <w:shd w:val="clear" w:color="auto" w:fill="F2F2F2" w:themeFill="background1" w:themeFillShade="F2"/>
          </w:tcPr>
          <w:p w14:paraId="6F0DB262"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tc>
          <w:tcPr>
            <w:tcW w:w="5569" w:type="dxa"/>
            <w:shd w:val="clear" w:color="auto" w:fill="F2F2F2" w:themeFill="background1" w:themeFillShade="F2"/>
            <w:tcMar>
              <w:top w:w="15" w:type="dxa"/>
              <w:left w:w="108" w:type="dxa"/>
              <w:bottom w:w="0" w:type="dxa"/>
              <w:right w:w="108" w:type="dxa"/>
            </w:tcMar>
            <w:vAlign w:val="center"/>
          </w:tcPr>
          <w:p w14:paraId="7B8158C0" w14:textId="77777777" w:rsidR="00445EA4" w:rsidRPr="009A53C9" w:rsidRDefault="00445EA4" w:rsidP="00445EA4">
            <w:pPr>
              <w:spacing w:after="0" w:line="240" w:lineRule="auto"/>
              <w:jc w:val="center"/>
              <w:rPr>
                <w:rFonts w:eastAsia="Times New Roman" w:cstheme="minorHAnsi"/>
                <w:color w:val="000000" w:themeColor="text1"/>
                <w:sz w:val="24"/>
                <w:szCs w:val="24"/>
              </w:rPr>
            </w:pPr>
          </w:p>
        </w:tc>
        <w:sdt>
          <w:sdtPr>
            <w:rPr>
              <w:rFonts w:ascii="Sakkal Majalla" w:eastAsia="Times New Roman" w:hAnsi="Sakkal Majalla" w:cs="Sakkal Majalla"/>
              <w:color w:val="000000" w:themeColor="text1"/>
              <w:sz w:val="20"/>
              <w:szCs w:val="20"/>
            </w:rPr>
            <w:id w:val="-873616423"/>
            <w:placeholder>
              <w:docPart w:val="D099251C11804639A2E88228099C3663"/>
            </w:placeholder>
            <w:showingPlcHdr/>
            <w:dropDownList>
              <w:listItem w:displayText="كامل" w:value="كامل"/>
              <w:listItem w:displayText="جزئي" w:value="جزئي"/>
              <w:listItem w:displayText=" غير متحقق" w:value=" غير متحقق"/>
            </w:dropDownList>
          </w:sdtPr>
          <w:sdtContent>
            <w:tc>
              <w:tcPr>
                <w:tcW w:w="1048" w:type="dxa"/>
                <w:shd w:val="clear" w:color="auto" w:fill="F2F2F2" w:themeFill="background1" w:themeFillShade="F2"/>
                <w:vAlign w:val="center"/>
              </w:tcPr>
              <w:p w14:paraId="7771FBB6" w14:textId="0A394B43" w:rsidR="00445EA4" w:rsidRPr="009A53C9" w:rsidRDefault="00445EA4" w:rsidP="00445EA4">
                <w:pPr>
                  <w:spacing w:after="0" w:line="240" w:lineRule="auto"/>
                  <w:jc w:val="center"/>
                  <w:rPr>
                    <w:rFonts w:eastAsia="Times New Roman" w:cstheme="minorHAnsi"/>
                    <w:color w:val="000000" w:themeColor="text1"/>
                    <w:sz w:val="24"/>
                    <w:szCs w:val="24"/>
                  </w:rPr>
                </w:pPr>
                <w:r>
                  <w:rPr>
                    <w:rStyle w:val="PlaceholderText"/>
                    <w:rFonts w:hint="cs"/>
                    <w:rtl/>
                  </w:rPr>
                  <w:t>اختر عنصر</w:t>
                </w:r>
                <w:r w:rsidRPr="00AC0E99">
                  <w:rPr>
                    <w:rStyle w:val="PlaceholderText"/>
                  </w:rPr>
                  <w:t>.</w:t>
                </w:r>
              </w:p>
            </w:tc>
          </w:sdtContent>
        </w:sdt>
      </w:tr>
    </w:tbl>
    <w:p w14:paraId="41193DC1" w14:textId="77777777" w:rsidR="00EA1455" w:rsidRDefault="00FA20F8" w:rsidP="00972762">
      <w:pPr>
        <w:bidi/>
        <w:spacing w:after="0"/>
        <w:rPr>
          <w:rFonts w:ascii="Sakkal Majalla" w:hAnsi="Sakkal Majalla" w:cs="Sakkal Majalla"/>
          <w:color w:val="000000" w:themeColor="text1"/>
          <w:sz w:val="20"/>
          <w:szCs w:val="20"/>
        </w:rPr>
      </w:pPr>
      <w:r w:rsidRPr="004501A2">
        <w:rPr>
          <w:rFonts w:ascii="Sakkal Majalla" w:hAnsi="Sakkal Majalla" w:cs="Sakkal Majalla"/>
          <w:color w:val="000000" w:themeColor="text1"/>
          <w:sz w:val="20"/>
          <w:szCs w:val="20"/>
          <w:rtl/>
        </w:rPr>
        <w:t xml:space="preserve">* يجب </w:t>
      </w:r>
      <w:r w:rsidR="008F078D">
        <w:rPr>
          <w:rFonts w:ascii="Sakkal Majalla" w:hAnsi="Sakkal Majalla" w:cs="Sakkal Majalla" w:hint="cs"/>
          <w:color w:val="000000" w:themeColor="text1"/>
          <w:sz w:val="20"/>
          <w:szCs w:val="20"/>
          <w:rtl/>
        </w:rPr>
        <w:t>إ</w:t>
      </w:r>
      <w:r w:rsidRPr="004501A2">
        <w:rPr>
          <w:rFonts w:ascii="Sakkal Majalla" w:hAnsi="Sakkal Majalla" w:cs="Sakkal Majalla"/>
          <w:color w:val="000000" w:themeColor="text1"/>
          <w:sz w:val="20"/>
          <w:szCs w:val="20"/>
          <w:rtl/>
        </w:rPr>
        <w:t>دراج رابط لتوصيف المقررات</w:t>
      </w:r>
      <w:r w:rsidR="009A21F2" w:rsidRPr="004501A2">
        <w:rPr>
          <w:rFonts w:ascii="Sakkal Majalla" w:hAnsi="Sakkal Majalla" w:cs="Sakkal Majalla"/>
          <w:color w:val="000000" w:themeColor="text1"/>
          <w:sz w:val="20"/>
          <w:szCs w:val="20"/>
          <w:rtl/>
        </w:rPr>
        <w:t xml:space="preserve"> ذات الصلة</w:t>
      </w:r>
      <w:r w:rsidRPr="004501A2">
        <w:rPr>
          <w:rFonts w:ascii="Sakkal Majalla" w:hAnsi="Sakkal Majalla" w:cs="Sakkal Majalla"/>
          <w:color w:val="000000" w:themeColor="text1"/>
          <w:sz w:val="20"/>
          <w:szCs w:val="20"/>
          <w:rtl/>
        </w:rPr>
        <w:t xml:space="preserve">. </w:t>
      </w:r>
    </w:p>
    <w:sectPr w:rsidR="00EA1455" w:rsidSect="002F08C4">
      <w:headerReference w:type="default" r:id="rId18"/>
      <w:pgSz w:w="16838" w:h="11906" w:orient="landscape" w:code="9"/>
      <w:pgMar w:top="1702" w:right="1245" w:bottom="1134" w:left="1134" w:header="720" w:footer="289"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20DB17" w14:textId="77777777" w:rsidR="00202172" w:rsidRDefault="00202172" w:rsidP="00EE490F">
      <w:pPr>
        <w:spacing w:after="0" w:line="240" w:lineRule="auto"/>
      </w:pPr>
      <w:r>
        <w:separator/>
      </w:r>
    </w:p>
  </w:endnote>
  <w:endnote w:type="continuationSeparator" w:id="0">
    <w:p w14:paraId="489EB116" w14:textId="77777777" w:rsidR="00202172" w:rsidRDefault="00202172" w:rsidP="00EE490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Sakkal Majalla">
    <w:panose1 w:val="02000000000000000000"/>
    <w:charset w:val="00"/>
    <w:family w:val="auto"/>
    <w:pitch w:val="variable"/>
    <w:sig w:usb0="A0002027" w:usb1="80000000" w:usb2="00000108" w:usb3="00000000" w:csb0="000000D3" w:csb1="00000000"/>
  </w:font>
  <w:font w:name="AXtManalBLack">
    <w:panose1 w:val="00000400000000000000"/>
    <w:charset w:val="00"/>
    <w:family w:val="auto"/>
    <w:pitch w:val="variable"/>
    <w:sig w:usb0="00000001" w:usb1="10000000" w:usb2="00000000" w:usb3="00000000" w:csb0="80000001" w:csb1="00000000"/>
  </w:font>
  <w:font w:name="AXtManalBold">
    <w:altName w:val="Times New Roman"/>
    <w:panose1 w:val="00000400000000000000"/>
    <w:charset w:val="02"/>
    <w:family w:val="auto"/>
    <w:pitch w:val="variable"/>
    <w:sig w:usb0="00000001" w:usb1="10000000" w:usb2="00000000" w:usb3="00000000" w:csb0="80000001" w:csb1="00000000"/>
  </w:font>
  <w:font w:name="AbdoLine-Light">
    <w:altName w:val="Arial"/>
    <w:charset w:val="B2"/>
    <w:family w:val="auto"/>
    <w:pitch w:val="variable"/>
    <w:sig w:usb0="80002001" w:usb1="80000040" w:usb2="00000008" w:usb3="00000000" w:csb0="0000004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DIN NEXT™ ARABIC MEDIUM">
    <w:panose1 w:val="020B0603020203050203"/>
    <w:charset w:val="00"/>
    <w:family w:val="swiss"/>
    <w:pitch w:val="variable"/>
    <w:sig w:usb0="800020AF" w:usb1="C000A04A" w:usb2="00000008" w:usb3="00000000" w:csb0="00000041" w:csb1="00000000"/>
  </w:font>
  <w:font w:name="DIN NEXT™ ARABIC REGULAR">
    <w:altName w:val="Arial"/>
    <w:panose1 w:val="020B0503020203050203"/>
    <w:charset w:val="00"/>
    <w:family w:val="swiss"/>
    <w:pitch w:val="variable"/>
    <w:sig w:usb0="800020AF" w:usb1="C000A04A" w:usb2="00000008" w:usb3="00000000" w:csb0="0000004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tl/>
      </w:rPr>
      <w:id w:val="1296180581"/>
      <w:docPartObj>
        <w:docPartGallery w:val="Page Numbers (Bottom of Page)"/>
        <w:docPartUnique/>
      </w:docPartObj>
    </w:sdtPr>
    <w:sdtEndPr>
      <w:rPr>
        <w:rFonts w:ascii="DIN NEXT™ ARABIC REGULAR" w:hAnsi="DIN NEXT™ ARABIC REGULAR" w:cs="DIN NEXT™ ARABIC REGULAR"/>
        <w:noProof/>
      </w:rPr>
    </w:sdtEndPr>
    <w:sdtContent>
      <w:p w14:paraId="619D58BF" w14:textId="20C362D8" w:rsidR="00F16960" w:rsidRDefault="00F16960" w:rsidP="007F4498">
        <w:pPr>
          <w:pStyle w:val="Footer"/>
          <w:bidi/>
          <w:jc w:val="center"/>
        </w:pPr>
        <w:r w:rsidRPr="003A4ABD">
          <w:rPr>
            <w:rFonts w:ascii="DIN NEXT™ ARABIC MEDIUM" w:hAnsi="DIN NEXT™ ARABIC MEDIUM" w:cs="DIN NEXT™ ARABIC MEDIUM"/>
            <w:color w:val="4C3D8E"/>
            <w:sz w:val="28"/>
            <w:szCs w:val="28"/>
          </w:rPr>
          <w:fldChar w:fldCharType="begin"/>
        </w:r>
        <w:r w:rsidRPr="003A4ABD">
          <w:rPr>
            <w:rFonts w:ascii="DIN NEXT™ ARABIC MEDIUM" w:hAnsi="DIN NEXT™ ARABIC MEDIUM" w:cs="DIN NEXT™ ARABIC MEDIUM"/>
            <w:color w:val="4C3D8E"/>
            <w:sz w:val="28"/>
            <w:szCs w:val="28"/>
          </w:rPr>
          <w:instrText xml:space="preserve"> PAGE   \* MERGEFORMAT </w:instrText>
        </w:r>
        <w:r w:rsidRPr="003A4ABD">
          <w:rPr>
            <w:rFonts w:ascii="DIN NEXT™ ARABIC MEDIUM" w:hAnsi="DIN NEXT™ ARABIC MEDIUM" w:cs="DIN NEXT™ ARABIC MEDIUM"/>
            <w:color w:val="4C3D8E"/>
            <w:sz w:val="28"/>
            <w:szCs w:val="28"/>
          </w:rPr>
          <w:fldChar w:fldCharType="separate"/>
        </w:r>
        <w:r w:rsidR="00F87DC4">
          <w:rPr>
            <w:rFonts w:ascii="DIN NEXT™ ARABIC MEDIUM" w:hAnsi="DIN NEXT™ ARABIC MEDIUM" w:cs="DIN NEXT™ ARABIC MEDIUM"/>
            <w:noProof/>
            <w:color w:val="4C3D8E"/>
            <w:sz w:val="28"/>
            <w:szCs w:val="28"/>
            <w:rtl/>
          </w:rPr>
          <w:t>4</w:t>
        </w:r>
        <w:r w:rsidRPr="003A4ABD">
          <w:rPr>
            <w:rFonts w:ascii="DIN NEXT™ ARABIC MEDIUM" w:hAnsi="DIN NEXT™ ARABIC MEDIUM" w:cs="DIN NEXT™ ARABIC MEDIUM"/>
            <w:noProof/>
            <w:color w:val="4C3D8E"/>
            <w:sz w:val="28"/>
            <w:szCs w:val="28"/>
          </w:rPr>
          <w:fldChar w:fldCharType="end"/>
        </w:r>
      </w:p>
    </w:sdtContent>
  </w:sdt>
  <w:p w14:paraId="4338067A" w14:textId="77777777" w:rsidR="00F16960" w:rsidRDefault="00F1696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55A171F" w14:textId="77777777" w:rsidR="00202172" w:rsidRDefault="00202172" w:rsidP="00EE490F">
      <w:pPr>
        <w:spacing w:after="0" w:line="240" w:lineRule="auto"/>
      </w:pPr>
      <w:r>
        <w:separator/>
      </w:r>
    </w:p>
  </w:footnote>
  <w:footnote w:type="continuationSeparator" w:id="0">
    <w:p w14:paraId="29B4E0D8" w14:textId="77777777" w:rsidR="00202172" w:rsidRDefault="00202172" w:rsidP="00EE490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047089" w14:textId="6073F761" w:rsidR="00F16960" w:rsidRDefault="00F16960">
    <w:pPr>
      <w:pStyle w:val="Header"/>
    </w:pPr>
    <w:r>
      <w:rPr>
        <w:noProof/>
      </w:rPr>
      <w:drawing>
        <wp:anchor distT="0" distB="0" distL="114300" distR="114300" simplePos="0" relativeHeight="251653120" behindDoc="1" locked="0" layoutInCell="1" allowOverlap="1" wp14:anchorId="4967F9E9" wp14:editId="0F7668D4">
          <wp:simplePos x="0" y="0"/>
          <wp:positionH relativeFrom="column">
            <wp:posOffset>-725645</wp:posOffset>
          </wp:positionH>
          <wp:positionV relativeFrom="paragraph">
            <wp:posOffset>-457704</wp:posOffset>
          </wp:positionV>
          <wp:extent cx="7547973" cy="10672427"/>
          <wp:effectExtent l="0" t="0" r="0" b="0"/>
          <wp:wrapNone/>
          <wp:docPr id="305040254" name="صورة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صورة 5"/>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7547973" cy="10672427"/>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6E29A2" w14:textId="339A5632" w:rsidR="002C4B8C" w:rsidRDefault="002C4B8C">
    <w:pPr>
      <w:pStyle w:val="Header"/>
    </w:pPr>
    <w:r>
      <w:rPr>
        <w:noProof/>
      </w:rPr>
      <w:drawing>
        <wp:anchor distT="0" distB="0" distL="114300" distR="114300" simplePos="0" relativeHeight="251662336" behindDoc="1" locked="0" layoutInCell="1" allowOverlap="1" wp14:anchorId="42E98E6F" wp14:editId="2BA990BD">
          <wp:simplePos x="0" y="0"/>
          <wp:positionH relativeFrom="column">
            <wp:posOffset>-692260</wp:posOffset>
          </wp:positionH>
          <wp:positionV relativeFrom="paragraph">
            <wp:posOffset>-425395</wp:posOffset>
          </wp:positionV>
          <wp:extent cx="7509510" cy="10630894"/>
          <wp:effectExtent l="0" t="0" r="0" b="0"/>
          <wp:wrapNone/>
          <wp:docPr id="1265525070" name="Picture 2" descr="A blue and white rectangular object with white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1068233" name="Picture 2" descr="A blue and white rectangular object with white text&#10;&#10;AI-generated content may be incorrect."/>
                  <pic:cNvPicPr/>
                </pic:nvPicPr>
                <pic:blipFill>
                  <a:blip r:embed="rId1">
                    <a:extLst>
                      <a:ext uri="{28A0092B-C50C-407E-A947-70E740481C1C}">
                        <a14:useLocalDpi xmlns:a14="http://schemas.microsoft.com/office/drawing/2010/main" val="0"/>
                      </a:ext>
                    </a:extLst>
                  </a:blip>
                  <a:stretch>
                    <a:fillRect/>
                  </a:stretch>
                </pic:blipFill>
                <pic:spPr>
                  <a:xfrm>
                    <a:off x="0" y="0"/>
                    <a:ext cx="7514729" cy="10638282"/>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AAC2CF" w14:textId="77777777" w:rsidR="00CE5103" w:rsidRDefault="00CE5103" w:rsidP="00E72B47">
    <w:pPr>
      <w:pStyle w:val="Header"/>
      <w:bidi/>
    </w:pPr>
    <w:r>
      <w:rPr>
        <w:noProof/>
      </w:rPr>
      <w:drawing>
        <wp:anchor distT="0" distB="0" distL="114300" distR="114300" simplePos="0" relativeHeight="251666432" behindDoc="1" locked="0" layoutInCell="1" allowOverlap="1" wp14:anchorId="42006B9F" wp14:editId="252D863C">
          <wp:simplePos x="0" y="0"/>
          <wp:positionH relativeFrom="page">
            <wp:posOffset>6857</wp:posOffset>
          </wp:positionH>
          <wp:positionV relativeFrom="paragraph">
            <wp:posOffset>-428130</wp:posOffset>
          </wp:positionV>
          <wp:extent cx="10636885" cy="7199630"/>
          <wp:effectExtent l="0" t="0" r="0" b="1270"/>
          <wp:wrapNone/>
          <wp:docPr id="1948414662" name="صورة 1893828552" descr="صورة تحتوي على نص, لقطة شاشة, التصميم&#10;&#10;تم إنشاء الوصف تلقائياً"/>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4147185" name="صورة 404147185" descr="صورة تحتوي على نص, لقطة شاشة, التصميم&#10;&#10;تم إنشاء الوصف تلقائياً"/>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0636885" cy="719963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96D3CC8"/>
    <w:multiLevelType w:val="hybridMultilevel"/>
    <w:tmpl w:val="C7720A1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0C87156"/>
    <w:multiLevelType w:val="hybridMultilevel"/>
    <w:tmpl w:val="24B82ED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896634A"/>
    <w:multiLevelType w:val="hybridMultilevel"/>
    <w:tmpl w:val="4C92FBEA"/>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3A230A08"/>
    <w:multiLevelType w:val="hybridMultilevel"/>
    <w:tmpl w:val="436031C0"/>
    <w:lvl w:ilvl="0" w:tplc="14DA385E">
      <w:start w:val="1"/>
      <w:numFmt w:val="decimal"/>
      <w:pStyle w:val="Heading2"/>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51200C24"/>
    <w:multiLevelType w:val="hybridMultilevel"/>
    <w:tmpl w:val="8D84998E"/>
    <w:lvl w:ilvl="0" w:tplc="BACA7186">
      <w:start w:val="2"/>
      <w:numFmt w:val="bullet"/>
      <w:lvlText w:val=""/>
      <w:lvlJc w:val="left"/>
      <w:pPr>
        <w:ind w:left="720" w:hanging="360"/>
      </w:pPr>
      <w:rPr>
        <w:rFonts w:ascii="Symbol" w:eastAsiaTheme="minorHAnsi" w:hAnsi="Symbol"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5B690BEB"/>
    <w:multiLevelType w:val="hybridMultilevel"/>
    <w:tmpl w:val="0D8061BE"/>
    <w:lvl w:ilvl="0" w:tplc="5A12C990">
      <w:start w:val="2"/>
      <w:numFmt w:val="bullet"/>
      <w:lvlText w:val=""/>
      <w:lvlJc w:val="left"/>
      <w:pPr>
        <w:ind w:left="720" w:hanging="360"/>
      </w:pPr>
      <w:rPr>
        <w:rFonts w:ascii="Symbol" w:eastAsiaTheme="minorHAnsi" w:hAnsi="Symbol"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60270C98"/>
    <w:multiLevelType w:val="hybridMultilevel"/>
    <w:tmpl w:val="C7720A1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71F221AE"/>
    <w:multiLevelType w:val="hybridMultilevel"/>
    <w:tmpl w:val="F4A87AEE"/>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7A352816"/>
    <w:multiLevelType w:val="hybridMultilevel"/>
    <w:tmpl w:val="24B82ED0"/>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 w15:restartNumberingAfterBreak="0">
    <w:nsid w:val="7C564AC2"/>
    <w:multiLevelType w:val="hybridMultilevel"/>
    <w:tmpl w:val="62D88D6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832864861">
    <w:abstractNumId w:val="9"/>
  </w:num>
  <w:num w:numId="2" w16cid:durableId="109711657">
    <w:abstractNumId w:val="1"/>
  </w:num>
  <w:num w:numId="3" w16cid:durableId="741293644">
    <w:abstractNumId w:val="6"/>
  </w:num>
  <w:num w:numId="4" w16cid:durableId="2003773529">
    <w:abstractNumId w:val="0"/>
  </w:num>
  <w:num w:numId="5" w16cid:durableId="1200052734">
    <w:abstractNumId w:val="3"/>
  </w:num>
  <w:num w:numId="6" w16cid:durableId="536283786">
    <w:abstractNumId w:val="8"/>
  </w:num>
  <w:num w:numId="7" w16cid:durableId="1541283055">
    <w:abstractNumId w:val="2"/>
  </w:num>
  <w:num w:numId="8" w16cid:durableId="1294364214">
    <w:abstractNumId w:val="7"/>
  </w:num>
  <w:num w:numId="9" w16cid:durableId="1324048197">
    <w:abstractNumId w:val="5"/>
  </w:num>
  <w:num w:numId="10" w16cid:durableId="1757362245">
    <w:abstractNumId w:val="4"/>
  </w:num>
  <w:num w:numId="11" w16cid:durableId="1680162466">
    <w:abstractNumId w:val="3"/>
  </w:num>
  <w:num w:numId="12" w16cid:durableId="1074812277">
    <w:abstractNumId w:val="3"/>
  </w:num>
  <w:num w:numId="13" w16cid:durableId="581646711">
    <w:abstractNumId w:val="3"/>
  </w:num>
  <w:num w:numId="14" w16cid:durableId="2052923983">
    <w:abstractNumId w:val="3"/>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activeWritingStyle w:appName="MSWord" w:lang="ar-YE" w:vendorID="64" w:dllVersion="0" w:nlCheck="1" w:checkStyle="0"/>
  <w:proofState w:spelling="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236C3"/>
    <w:rsid w:val="0000170C"/>
    <w:rsid w:val="000018E5"/>
    <w:rsid w:val="00005DE8"/>
    <w:rsid w:val="00006761"/>
    <w:rsid w:val="00010893"/>
    <w:rsid w:val="00011B3C"/>
    <w:rsid w:val="000263E2"/>
    <w:rsid w:val="0002788C"/>
    <w:rsid w:val="000310A3"/>
    <w:rsid w:val="00035C93"/>
    <w:rsid w:val="00042349"/>
    <w:rsid w:val="00043587"/>
    <w:rsid w:val="000442AF"/>
    <w:rsid w:val="00044A2E"/>
    <w:rsid w:val="000455C2"/>
    <w:rsid w:val="0004740C"/>
    <w:rsid w:val="00050F2D"/>
    <w:rsid w:val="00052863"/>
    <w:rsid w:val="00054B12"/>
    <w:rsid w:val="00060A9E"/>
    <w:rsid w:val="000625A5"/>
    <w:rsid w:val="00062D4F"/>
    <w:rsid w:val="00063603"/>
    <w:rsid w:val="00071657"/>
    <w:rsid w:val="0008202E"/>
    <w:rsid w:val="00085DEA"/>
    <w:rsid w:val="0008744C"/>
    <w:rsid w:val="00096E4E"/>
    <w:rsid w:val="000973BC"/>
    <w:rsid w:val="000A15B4"/>
    <w:rsid w:val="000A1E8C"/>
    <w:rsid w:val="000A6C73"/>
    <w:rsid w:val="000B169D"/>
    <w:rsid w:val="000B2EBB"/>
    <w:rsid w:val="000B3F3B"/>
    <w:rsid w:val="000B5C14"/>
    <w:rsid w:val="000C09C6"/>
    <w:rsid w:val="000C0FCB"/>
    <w:rsid w:val="000C118A"/>
    <w:rsid w:val="000C1F14"/>
    <w:rsid w:val="000C3B56"/>
    <w:rsid w:val="000D06FC"/>
    <w:rsid w:val="000D1AAA"/>
    <w:rsid w:val="000E1D0C"/>
    <w:rsid w:val="000E2370"/>
    <w:rsid w:val="000E2809"/>
    <w:rsid w:val="000E6441"/>
    <w:rsid w:val="000F105E"/>
    <w:rsid w:val="000F2C65"/>
    <w:rsid w:val="00107C15"/>
    <w:rsid w:val="00115FE1"/>
    <w:rsid w:val="00123EA4"/>
    <w:rsid w:val="00126020"/>
    <w:rsid w:val="00131734"/>
    <w:rsid w:val="00137D17"/>
    <w:rsid w:val="00137FF3"/>
    <w:rsid w:val="00143E31"/>
    <w:rsid w:val="001445C8"/>
    <w:rsid w:val="001446ED"/>
    <w:rsid w:val="0015052D"/>
    <w:rsid w:val="00151D3A"/>
    <w:rsid w:val="00160A7E"/>
    <w:rsid w:val="00164012"/>
    <w:rsid w:val="00170319"/>
    <w:rsid w:val="0018356E"/>
    <w:rsid w:val="001855D7"/>
    <w:rsid w:val="001869A3"/>
    <w:rsid w:val="001962E5"/>
    <w:rsid w:val="0019696E"/>
    <w:rsid w:val="001A30FC"/>
    <w:rsid w:val="001A5504"/>
    <w:rsid w:val="001C193F"/>
    <w:rsid w:val="001C2288"/>
    <w:rsid w:val="001C264E"/>
    <w:rsid w:val="001D13E9"/>
    <w:rsid w:val="001D2CD2"/>
    <w:rsid w:val="001D508F"/>
    <w:rsid w:val="001D5443"/>
    <w:rsid w:val="001E1C1E"/>
    <w:rsid w:val="001F0EF6"/>
    <w:rsid w:val="001F1144"/>
    <w:rsid w:val="001F2297"/>
    <w:rsid w:val="001F2F13"/>
    <w:rsid w:val="001F34EE"/>
    <w:rsid w:val="001F3903"/>
    <w:rsid w:val="001F6224"/>
    <w:rsid w:val="002014C8"/>
    <w:rsid w:val="00202172"/>
    <w:rsid w:val="00204E22"/>
    <w:rsid w:val="00215857"/>
    <w:rsid w:val="002176F6"/>
    <w:rsid w:val="00227779"/>
    <w:rsid w:val="00231E56"/>
    <w:rsid w:val="00235524"/>
    <w:rsid w:val="0024111A"/>
    <w:rsid w:val="002418A9"/>
    <w:rsid w:val="002430CC"/>
    <w:rsid w:val="00251E09"/>
    <w:rsid w:val="00254AE2"/>
    <w:rsid w:val="00254CE8"/>
    <w:rsid w:val="00256F95"/>
    <w:rsid w:val="002575C0"/>
    <w:rsid w:val="00266508"/>
    <w:rsid w:val="002728E9"/>
    <w:rsid w:val="00273614"/>
    <w:rsid w:val="002761CB"/>
    <w:rsid w:val="002870CE"/>
    <w:rsid w:val="00290162"/>
    <w:rsid w:val="00290897"/>
    <w:rsid w:val="00293830"/>
    <w:rsid w:val="0029590F"/>
    <w:rsid w:val="002A0738"/>
    <w:rsid w:val="002A22D7"/>
    <w:rsid w:val="002C0FD2"/>
    <w:rsid w:val="002C1560"/>
    <w:rsid w:val="002C4B8C"/>
    <w:rsid w:val="002D094F"/>
    <w:rsid w:val="002D35DE"/>
    <w:rsid w:val="002D3777"/>
    <w:rsid w:val="002D4589"/>
    <w:rsid w:val="002E0321"/>
    <w:rsid w:val="002E082B"/>
    <w:rsid w:val="002E249C"/>
    <w:rsid w:val="002E63AD"/>
    <w:rsid w:val="002E7415"/>
    <w:rsid w:val="002E7A9B"/>
    <w:rsid w:val="002F08C4"/>
    <w:rsid w:val="002F0BC0"/>
    <w:rsid w:val="00311B94"/>
    <w:rsid w:val="0033616E"/>
    <w:rsid w:val="003362FF"/>
    <w:rsid w:val="003401C7"/>
    <w:rsid w:val="0034037C"/>
    <w:rsid w:val="003501FC"/>
    <w:rsid w:val="00352E47"/>
    <w:rsid w:val="00354988"/>
    <w:rsid w:val="00356A76"/>
    <w:rsid w:val="0036772E"/>
    <w:rsid w:val="00371CBD"/>
    <w:rsid w:val="003726EE"/>
    <w:rsid w:val="00385159"/>
    <w:rsid w:val="00386A1C"/>
    <w:rsid w:val="003873AD"/>
    <w:rsid w:val="00390A04"/>
    <w:rsid w:val="00392661"/>
    <w:rsid w:val="00393194"/>
    <w:rsid w:val="00396A59"/>
    <w:rsid w:val="003A023E"/>
    <w:rsid w:val="003A48FB"/>
    <w:rsid w:val="003A4ABD"/>
    <w:rsid w:val="003A762E"/>
    <w:rsid w:val="003B0D84"/>
    <w:rsid w:val="003B1364"/>
    <w:rsid w:val="003B1491"/>
    <w:rsid w:val="003B44D3"/>
    <w:rsid w:val="003C1003"/>
    <w:rsid w:val="003C5296"/>
    <w:rsid w:val="003C54AD"/>
    <w:rsid w:val="003C6EF6"/>
    <w:rsid w:val="003C7ADF"/>
    <w:rsid w:val="003D27AE"/>
    <w:rsid w:val="003D2E58"/>
    <w:rsid w:val="003D47FC"/>
    <w:rsid w:val="003D6D34"/>
    <w:rsid w:val="003D7971"/>
    <w:rsid w:val="003E2E62"/>
    <w:rsid w:val="003E48DE"/>
    <w:rsid w:val="003F00A8"/>
    <w:rsid w:val="003F01A9"/>
    <w:rsid w:val="003F1261"/>
    <w:rsid w:val="003F3E71"/>
    <w:rsid w:val="003F6F85"/>
    <w:rsid w:val="0040192C"/>
    <w:rsid w:val="00401F9D"/>
    <w:rsid w:val="00402C5B"/>
    <w:rsid w:val="00402ECE"/>
    <w:rsid w:val="00411217"/>
    <w:rsid w:val="004128F8"/>
    <w:rsid w:val="0041561F"/>
    <w:rsid w:val="00425E24"/>
    <w:rsid w:val="00431DC4"/>
    <w:rsid w:val="004408AF"/>
    <w:rsid w:val="00441B77"/>
    <w:rsid w:val="0044208B"/>
    <w:rsid w:val="00443027"/>
    <w:rsid w:val="00445EA4"/>
    <w:rsid w:val="00447855"/>
    <w:rsid w:val="004501A2"/>
    <w:rsid w:val="00461566"/>
    <w:rsid w:val="00464F3E"/>
    <w:rsid w:val="00464F77"/>
    <w:rsid w:val="0047030E"/>
    <w:rsid w:val="00472CAF"/>
    <w:rsid w:val="00477D9D"/>
    <w:rsid w:val="00487964"/>
    <w:rsid w:val="004977B2"/>
    <w:rsid w:val="004A146D"/>
    <w:rsid w:val="004A2869"/>
    <w:rsid w:val="004A5C5C"/>
    <w:rsid w:val="004A7AE1"/>
    <w:rsid w:val="004B3EB3"/>
    <w:rsid w:val="004C5A0B"/>
    <w:rsid w:val="004C5A4B"/>
    <w:rsid w:val="004C5EBA"/>
    <w:rsid w:val="004C699D"/>
    <w:rsid w:val="004C778D"/>
    <w:rsid w:val="004D05F8"/>
    <w:rsid w:val="004D7B35"/>
    <w:rsid w:val="004E3547"/>
    <w:rsid w:val="004E5C98"/>
    <w:rsid w:val="004F50F1"/>
    <w:rsid w:val="00500773"/>
    <w:rsid w:val="005031B0"/>
    <w:rsid w:val="00505B77"/>
    <w:rsid w:val="005104BB"/>
    <w:rsid w:val="00512A54"/>
    <w:rsid w:val="00512AB4"/>
    <w:rsid w:val="00515AB9"/>
    <w:rsid w:val="005179B6"/>
    <w:rsid w:val="00520357"/>
    <w:rsid w:val="005217A2"/>
    <w:rsid w:val="0053165A"/>
    <w:rsid w:val="00533B78"/>
    <w:rsid w:val="0053585F"/>
    <w:rsid w:val="005476B9"/>
    <w:rsid w:val="005508C6"/>
    <w:rsid w:val="00552C41"/>
    <w:rsid w:val="00553B10"/>
    <w:rsid w:val="00560B4E"/>
    <w:rsid w:val="00560FE1"/>
    <w:rsid w:val="00561601"/>
    <w:rsid w:val="0056737A"/>
    <w:rsid w:val="00571413"/>
    <w:rsid w:val="005719C3"/>
    <w:rsid w:val="005766B3"/>
    <w:rsid w:val="00594AC3"/>
    <w:rsid w:val="005A146D"/>
    <w:rsid w:val="005A1D61"/>
    <w:rsid w:val="005A52E1"/>
    <w:rsid w:val="005A7B3E"/>
    <w:rsid w:val="005B1E8D"/>
    <w:rsid w:val="005B21CF"/>
    <w:rsid w:val="005B31F9"/>
    <w:rsid w:val="005B360D"/>
    <w:rsid w:val="005B4B63"/>
    <w:rsid w:val="005C0CAB"/>
    <w:rsid w:val="005C5A60"/>
    <w:rsid w:val="005E2823"/>
    <w:rsid w:val="005E3A93"/>
    <w:rsid w:val="005E4EAE"/>
    <w:rsid w:val="005E749B"/>
    <w:rsid w:val="005F19FD"/>
    <w:rsid w:val="005F2EDF"/>
    <w:rsid w:val="005F3F32"/>
    <w:rsid w:val="005F4488"/>
    <w:rsid w:val="005F57A5"/>
    <w:rsid w:val="005F77E5"/>
    <w:rsid w:val="00615851"/>
    <w:rsid w:val="00617D11"/>
    <w:rsid w:val="00617EFF"/>
    <w:rsid w:val="0062253C"/>
    <w:rsid w:val="00622990"/>
    <w:rsid w:val="00630073"/>
    <w:rsid w:val="006357A8"/>
    <w:rsid w:val="00640927"/>
    <w:rsid w:val="00640CD3"/>
    <w:rsid w:val="00644566"/>
    <w:rsid w:val="00647A30"/>
    <w:rsid w:val="0065120E"/>
    <w:rsid w:val="00654410"/>
    <w:rsid w:val="00657CA6"/>
    <w:rsid w:val="0066336C"/>
    <w:rsid w:val="0066519A"/>
    <w:rsid w:val="00666566"/>
    <w:rsid w:val="00676170"/>
    <w:rsid w:val="006764C1"/>
    <w:rsid w:val="00682B3C"/>
    <w:rsid w:val="00687F1B"/>
    <w:rsid w:val="0069056D"/>
    <w:rsid w:val="0069266C"/>
    <w:rsid w:val="0069282A"/>
    <w:rsid w:val="00696A1F"/>
    <w:rsid w:val="00697FE0"/>
    <w:rsid w:val="006B08C3"/>
    <w:rsid w:val="006B110E"/>
    <w:rsid w:val="006B12D6"/>
    <w:rsid w:val="006B3CD5"/>
    <w:rsid w:val="006C3CCE"/>
    <w:rsid w:val="006E6AB3"/>
    <w:rsid w:val="006F3FEC"/>
    <w:rsid w:val="006F5B43"/>
    <w:rsid w:val="006F76E5"/>
    <w:rsid w:val="006F78F0"/>
    <w:rsid w:val="0070107B"/>
    <w:rsid w:val="00703AF2"/>
    <w:rsid w:val="00704724"/>
    <w:rsid w:val="007065FD"/>
    <w:rsid w:val="00711EE8"/>
    <w:rsid w:val="007125C0"/>
    <w:rsid w:val="00715642"/>
    <w:rsid w:val="00723EBC"/>
    <w:rsid w:val="0073345C"/>
    <w:rsid w:val="00741AEC"/>
    <w:rsid w:val="00750BC6"/>
    <w:rsid w:val="00757297"/>
    <w:rsid w:val="00767402"/>
    <w:rsid w:val="00772B4C"/>
    <w:rsid w:val="007800E9"/>
    <w:rsid w:val="007806A6"/>
    <w:rsid w:val="00781541"/>
    <w:rsid w:val="00797A01"/>
    <w:rsid w:val="007A210A"/>
    <w:rsid w:val="007C7C65"/>
    <w:rsid w:val="007D4646"/>
    <w:rsid w:val="007E0158"/>
    <w:rsid w:val="007E1F1C"/>
    <w:rsid w:val="007E3F7F"/>
    <w:rsid w:val="007F1120"/>
    <w:rsid w:val="007F4498"/>
    <w:rsid w:val="008011BC"/>
    <w:rsid w:val="00802343"/>
    <w:rsid w:val="00804FF8"/>
    <w:rsid w:val="0080626E"/>
    <w:rsid w:val="00806514"/>
    <w:rsid w:val="00807650"/>
    <w:rsid w:val="00821271"/>
    <w:rsid w:val="008306EB"/>
    <w:rsid w:val="00835CD1"/>
    <w:rsid w:val="0085252C"/>
    <w:rsid w:val="008555ED"/>
    <w:rsid w:val="008637AE"/>
    <w:rsid w:val="008660BE"/>
    <w:rsid w:val="00872E61"/>
    <w:rsid w:val="00877341"/>
    <w:rsid w:val="00877F77"/>
    <w:rsid w:val="00886754"/>
    <w:rsid w:val="00887D8C"/>
    <w:rsid w:val="00894AF5"/>
    <w:rsid w:val="008A07F4"/>
    <w:rsid w:val="008A1157"/>
    <w:rsid w:val="008A3383"/>
    <w:rsid w:val="008A3FA2"/>
    <w:rsid w:val="008A52EE"/>
    <w:rsid w:val="008A7AD4"/>
    <w:rsid w:val="008B1E48"/>
    <w:rsid w:val="008B2211"/>
    <w:rsid w:val="008C1618"/>
    <w:rsid w:val="008C5044"/>
    <w:rsid w:val="008C536B"/>
    <w:rsid w:val="008D09B8"/>
    <w:rsid w:val="008D6ECD"/>
    <w:rsid w:val="008E3034"/>
    <w:rsid w:val="008F0160"/>
    <w:rsid w:val="008F078D"/>
    <w:rsid w:val="008F498F"/>
    <w:rsid w:val="00900F36"/>
    <w:rsid w:val="00901A44"/>
    <w:rsid w:val="009023F3"/>
    <w:rsid w:val="009034D7"/>
    <w:rsid w:val="00905031"/>
    <w:rsid w:val="0090602B"/>
    <w:rsid w:val="00906189"/>
    <w:rsid w:val="009114F4"/>
    <w:rsid w:val="00911610"/>
    <w:rsid w:val="00911D4E"/>
    <w:rsid w:val="00914CE9"/>
    <w:rsid w:val="009203B9"/>
    <w:rsid w:val="00922296"/>
    <w:rsid w:val="00924028"/>
    <w:rsid w:val="00926FF3"/>
    <w:rsid w:val="00936EEC"/>
    <w:rsid w:val="009406AC"/>
    <w:rsid w:val="00942E83"/>
    <w:rsid w:val="0094688F"/>
    <w:rsid w:val="00951811"/>
    <w:rsid w:val="00955619"/>
    <w:rsid w:val="0096672E"/>
    <w:rsid w:val="00966D8F"/>
    <w:rsid w:val="00970132"/>
    <w:rsid w:val="009704C3"/>
    <w:rsid w:val="0097256E"/>
    <w:rsid w:val="00972762"/>
    <w:rsid w:val="009741AC"/>
    <w:rsid w:val="00976D5C"/>
    <w:rsid w:val="0098051A"/>
    <w:rsid w:val="0098314D"/>
    <w:rsid w:val="00996BAA"/>
    <w:rsid w:val="009A21F2"/>
    <w:rsid w:val="009A3B8E"/>
    <w:rsid w:val="009A77A7"/>
    <w:rsid w:val="009B2089"/>
    <w:rsid w:val="009B6D7E"/>
    <w:rsid w:val="009C23D4"/>
    <w:rsid w:val="009C4B55"/>
    <w:rsid w:val="009D4997"/>
    <w:rsid w:val="009E3CC0"/>
    <w:rsid w:val="009E47E5"/>
    <w:rsid w:val="009F2ED5"/>
    <w:rsid w:val="00A06A77"/>
    <w:rsid w:val="00A16308"/>
    <w:rsid w:val="00A372A9"/>
    <w:rsid w:val="00A4058D"/>
    <w:rsid w:val="00A44627"/>
    <w:rsid w:val="00A502C1"/>
    <w:rsid w:val="00A53875"/>
    <w:rsid w:val="00A5558A"/>
    <w:rsid w:val="00A63AD0"/>
    <w:rsid w:val="00A703CA"/>
    <w:rsid w:val="00A711BF"/>
    <w:rsid w:val="00A7204A"/>
    <w:rsid w:val="00A75918"/>
    <w:rsid w:val="00A872DA"/>
    <w:rsid w:val="00A90499"/>
    <w:rsid w:val="00A979FA"/>
    <w:rsid w:val="00AA1DBE"/>
    <w:rsid w:val="00AB0A4A"/>
    <w:rsid w:val="00AC0A58"/>
    <w:rsid w:val="00AC4586"/>
    <w:rsid w:val="00AD019F"/>
    <w:rsid w:val="00AD36DD"/>
    <w:rsid w:val="00AD423B"/>
    <w:rsid w:val="00AD4F1E"/>
    <w:rsid w:val="00AE0516"/>
    <w:rsid w:val="00AE4163"/>
    <w:rsid w:val="00AE6AD7"/>
    <w:rsid w:val="00AF3299"/>
    <w:rsid w:val="00AF4A11"/>
    <w:rsid w:val="00AF5813"/>
    <w:rsid w:val="00B16368"/>
    <w:rsid w:val="00B174B5"/>
    <w:rsid w:val="00B22AAC"/>
    <w:rsid w:val="00B237ED"/>
    <w:rsid w:val="00B3793F"/>
    <w:rsid w:val="00B41FB5"/>
    <w:rsid w:val="00B46628"/>
    <w:rsid w:val="00B479CC"/>
    <w:rsid w:val="00B57409"/>
    <w:rsid w:val="00B60BA8"/>
    <w:rsid w:val="00B610F6"/>
    <w:rsid w:val="00B64084"/>
    <w:rsid w:val="00B723EB"/>
    <w:rsid w:val="00B727DA"/>
    <w:rsid w:val="00B80620"/>
    <w:rsid w:val="00B80926"/>
    <w:rsid w:val="00B80AD4"/>
    <w:rsid w:val="00B93E29"/>
    <w:rsid w:val="00B97B1E"/>
    <w:rsid w:val="00BA1846"/>
    <w:rsid w:val="00BB15BF"/>
    <w:rsid w:val="00BB6097"/>
    <w:rsid w:val="00BD5DE4"/>
    <w:rsid w:val="00BD75F0"/>
    <w:rsid w:val="00BE1AE1"/>
    <w:rsid w:val="00BE41B5"/>
    <w:rsid w:val="00BE4F79"/>
    <w:rsid w:val="00BE7314"/>
    <w:rsid w:val="00BF0704"/>
    <w:rsid w:val="00BF4D7C"/>
    <w:rsid w:val="00C04DEA"/>
    <w:rsid w:val="00C065B4"/>
    <w:rsid w:val="00C07629"/>
    <w:rsid w:val="00C144B1"/>
    <w:rsid w:val="00C1739D"/>
    <w:rsid w:val="00C17B89"/>
    <w:rsid w:val="00C325C0"/>
    <w:rsid w:val="00C33239"/>
    <w:rsid w:val="00C55180"/>
    <w:rsid w:val="00C617D1"/>
    <w:rsid w:val="00C65440"/>
    <w:rsid w:val="00C65F25"/>
    <w:rsid w:val="00C667E4"/>
    <w:rsid w:val="00C74940"/>
    <w:rsid w:val="00C76AAE"/>
    <w:rsid w:val="00C77FDD"/>
    <w:rsid w:val="00C80DFE"/>
    <w:rsid w:val="00C82E65"/>
    <w:rsid w:val="00C84CFD"/>
    <w:rsid w:val="00C87797"/>
    <w:rsid w:val="00C94FA0"/>
    <w:rsid w:val="00C958D9"/>
    <w:rsid w:val="00C95B02"/>
    <w:rsid w:val="00C95E65"/>
    <w:rsid w:val="00CB11A3"/>
    <w:rsid w:val="00CB5692"/>
    <w:rsid w:val="00CC293E"/>
    <w:rsid w:val="00CD189B"/>
    <w:rsid w:val="00CE0B84"/>
    <w:rsid w:val="00CE5103"/>
    <w:rsid w:val="00CE52C0"/>
    <w:rsid w:val="00CF2FDC"/>
    <w:rsid w:val="00CF671B"/>
    <w:rsid w:val="00D0147C"/>
    <w:rsid w:val="00D06B3C"/>
    <w:rsid w:val="00D11FB2"/>
    <w:rsid w:val="00D1548B"/>
    <w:rsid w:val="00D15B72"/>
    <w:rsid w:val="00D26C0C"/>
    <w:rsid w:val="00D27455"/>
    <w:rsid w:val="00D33731"/>
    <w:rsid w:val="00D3555B"/>
    <w:rsid w:val="00D4307F"/>
    <w:rsid w:val="00D44376"/>
    <w:rsid w:val="00D47982"/>
    <w:rsid w:val="00D76E52"/>
    <w:rsid w:val="00D83461"/>
    <w:rsid w:val="00D842E7"/>
    <w:rsid w:val="00D93C4F"/>
    <w:rsid w:val="00D94C1A"/>
    <w:rsid w:val="00D97347"/>
    <w:rsid w:val="00DA2814"/>
    <w:rsid w:val="00DA3459"/>
    <w:rsid w:val="00DB0E66"/>
    <w:rsid w:val="00DB137D"/>
    <w:rsid w:val="00DB3901"/>
    <w:rsid w:val="00DC46EB"/>
    <w:rsid w:val="00DC7ABB"/>
    <w:rsid w:val="00DD11F3"/>
    <w:rsid w:val="00DD620E"/>
    <w:rsid w:val="00DE3967"/>
    <w:rsid w:val="00DE42BD"/>
    <w:rsid w:val="00DE452E"/>
    <w:rsid w:val="00DE643D"/>
    <w:rsid w:val="00DF1F59"/>
    <w:rsid w:val="00DF7B5F"/>
    <w:rsid w:val="00E0297E"/>
    <w:rsid w:val="00E02D40"/>
    <w:rsid w:val="00E066AE"/>
    <w:rsid w:val="00E10235"/>
    <w:rsid w:val="00E16606"/>
    <w:rsid w:val="00E17456"/>
    <w:rsid w:val="00E175F4"/>
    <w:rsid w:val="00E219DB"/>
    <w:rsid w:val="00E324CE"/>
    <w:rsid w:val="00E37310"/>
    <w:rsid w:val="00E41AC1"/>
    <w:rsid w:val="00E43A0C"/>
    <w:rsid w:val="00E63F63"/>
    <w:rsid w:val="00E6641F"/>
    <w:rsid w:val="00E7067D"/>
    <w:rsid w:val="00E72B47"/>
    <w:rsid w:val="00E775FE"/>
    <w:rsid w:val="00E779D3"/>
    <w:rsid w:val="00E91116"/>
    <w:rsid w:val="00E9193F"/>
    <w:rsid w:val="00E91F33"/>
    <w:rsid w:val="00E96C61"/>
    <w:rsid w:val="00EA0F5D"/>
    <w:rsid w:val="00EA1455"/>
    <w:rsid w:val="00EA3E32"/>
    <w:rsid w:val="00EA502F"/>
    <w:rsid w:val="00EA580F"/>
    <w:rsid w:val="00EC168E"/>
    <w:rsid w:val="00EC440E"/>
    <w:rsid w:val="00ED1965"/>
    <w:rsid w:val="00ED598F"/>
    <w:rsid w:val="00ED5EDC"/>
    <w:rsid w:val="00ED6B12"/>
    <w:rsid w:val="00ED7A21"/>
    <w:rsid w:val="00EE490F"/>
    <w:rsid w:val="00EE4D7C"/>
    <w:rsid w:val="00EE59AD"/>
    <w:rsid w:val="00EE65CB"/>
    <w:rsid w:val="00EE7316"/>
    <w:rsid w:val="00F02C99"/>
    <w:rsid w:val="00F039E0"/>
    <w:rsid w:val="00F04870"/>
    <w:rsid w:val="00F0750C"/>
    <w:rsid w:val="00F11C83"/>
    <w:rsid w:val="00F12686"/>
    <w:rsid w:val="00F16960"/>
    <w:rsid w:val="00F20DBC"/>
    <w:rsid w:val="00F21591"/>
    <w:rsid w:val="00F236C3"/>
    <w:rsid w:val="00F24578"/>
    <w:rsid w:val="00F25210"/>
    <w:rsid w:val="00F30900"/>
    <w:rsid w:val="00F31F70"/>
    <w:rsid w:val="00F35B02"/>
    <w:rsid w:val="00F461C8"/>
    <w:rsid w:val="00F4715C"/>
    <w:rsid w:val="00F50654"/>
    <w:rsid w:val="00F51FEF"/>
    <w:rsid w:val="00F52164"/>
    <w:rsid w:val="00F5449C"/>
    <w:rsid w:val="00F54C3D"/>
    <w:rsid w:val="00F66245"/>
    <w:rsid w:val="00F7210A"/>
    <w:rsid w:val="00F773F7"/>
    <w:rsid w:val="00F87DC4"/>
    <w:rsid w:val="00F9176E"/>
    <w:rsid w:val="00F91847"/>
    <w:rsid w:val="00F91AE6"/>
    <w:rsid w:val="00F92F68"/>
    <w:rsid w:val="00FA20F8"/>
    <w:rsid w:val="00FA2252"/>
    <w:rsid w:val="00FA342A"/>
    <w:rsid w:val="00FA3E2F"/>
    <w:rsid w:val="00FB4571"/>
    <w:rsid w:val="00FB4C2A"/>
    <w:rsid w:val="00FB52BF"/>
    <w:rsid w:val="00FC2D18"/>
    <w:rsid w:val="00FC5FF0"/>
    <w:rsid w:val="00FC7527"/>
    <w:rsid w:val="00FD0025"/>
    <w:rsid w:val="00FD15CC"/>
    <w:rsid w:val="00FD5A57"/>
    <w:rsid w:val="00FE107D"/>
    <w:rsid w:val="00FF303E"/>
    <w:rsid w:val="06BB8D86"/>
    <w:rsid w:val="1403EAAD"/>
    <w:rsid w:val="20C73CB5"/>
    <w:rsid w:val="259EB850"/>
    <w:rsid w:val="2A69F24C"/>
    <w:rsid w:val="2BC9DBC4"/>
    <w:rsid w:val="336223CC"/>
    <w:rsid w:val="4AEB2374"/>
    <w:rsid w:val="4D74F66C"/>
    <w:rsid w:val="5C0DC5FB"/>
    <w:rsid w:val="6DBC83B2"/>
    <w:rsid w:val="71D2EEFA"/>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9BF4CA3"/>
  <w15:chartTrackingRefBased/>
  <w15:docId w15:val="{7DD940A6-375E-493A-BB9C-96E0CCD3DF6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F0EF6"/>
  </w:style>
  <w:style w:type="paragraph" w:styleId="Heading1">
    <w:name w:val="heading 1"/>
    <w:basedOn w:val="Normal"/>
    <w:next w:val="Normal"/>
    <w:link w:val="Heading1Char"/>
    <w:uiPriority w:val="9"/>
    <w:qFormat/>
    <w:rsid w:val="00ED5EDC"/>
    <w:pPr>
      <w:keepNext/>
      <w:keepLines/>
      <w:spacing w:before="240" w:after="0"/>
      <w:outlineLvl w:val="0"/>
    </w:pPr>
    <w:rPr>
      <w:rFonts w:asciiTheme="majorHAnsi" w:eastAsiaTheme="majorEastAsia" w:hAnsiTheme="majorHAnsi" w:cstheme="majorBidi"/>
      <w:color w:val="392D6B" w:themeColor="accent1" w:themeShade="BF"/>
      <w:sz w:val="32"/>
      <w:szCs w:val="32"/>
    </w:rPr>
  </w:style>
  <w:style w:type="paragraph" w:styleId="Heading2">
    <w:name w:val="heading 2"/>
    <w:basedOn w:val="Normal"/>
    <w:next w:val="Normal"/>
    <w:link w:val="Heading2Char"/>
    <w:autoRedefine/>
    <w:uiPriority w:val="9"/>
    <w:qFormat/>
    <w:rsid w:val="005E4EAE"/>
    <w:pPr>
      <w:keepNext/>
      <w:numPr>
        <w:numId w:val="5"/>
      </w:numPr>
      <w:bidi/>
      <w:spacing w:after="0" w:line="240" w:lineRule="auto"/>
      <w:outlineLvl w:val="1"/>
    </w:pPr>
    <w:rPr>
      <w:rFonts w:ascii="Sakkal Majalla" w:eastAsia="Times New Roman" w:hAnsi="Sakkal Majalla" w:cs="Sakkal Majalla"/>
      <w:b/>
      <w:bCs/>
      <w:color w:val="52B5C2"/>
      <w:sz w:val="28"/>
      <w:szCs w:val="28"/>
      <w:lang w:val="en-AU" w:bidi="ar-Y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EE490F"/>
    <w:pPr>
      <w:tabs>
        <w:tab w:val="center" w:pos="4680"/>
        <w:tab w:val="right" w:pos="9360"/>
      </w:tabs>
      <w:spacing w:after="0" w:line="240" w:lineRule="auto"/>
    </w:pPr>
  </w:style>
  <w:style w:type="character" w:customStyle="1" w:styleId="HeaderChar">
    <w:name w:val="Header Char"/>
    <w:basedOn w:val="DefaultParagraphFont"/>
    <w:link w:val="Header"/>
    <w:uiPriority w:val="99"/>
    <w:rsid w:val="00EE490F"/>
  </w:style>
  <w:style w:type="paragraph" w:styleId="Footer">
    <w:name w:val="footer"/>
    <w:basedOn w:val="Normal"/>
    <w:link w:val="FooterChar"/>
    <w:uiPriority w:val="99"/>
    <w:unhideWhenUsed/>
    <w:rsid w:val="00EE490F"/>
    <w:pPr>
      <w:tabs>
        <w:tab w:val="center" w:pos="4680"/>
        <w:tab w:val="right" w:pos="9360"/>
      </w:tabs>
      <w:spacing w:after="0" w:line="240" w:lineRule="auto"/>
    </w:pPr>
  </w:style>
  <w:style w:type="character" w:customStyle="1" w:styleId="FooterChar">
    <w:name w:val="Footer Char"/>
    <w:basedOn w:val="DefaultParagraphFont"/>
    <w:link w:val="Footer"/>
    <w:uiPriority w:val="99"/>
    <w:rsid w:val="00EE490F"/>
  </w:style>
  <w:style w:type="paragraph" w:customStyle="1" w:styleId="BasicParagraph">
    <w:name w:val="[Basic Paragraph]"/>
    <w:basedOn w:val="Normal"/>
    <w:uiPriority w:val="99"/>
    <w:rsid w:val="002761CB"/>
    <w:pPr>
      <w:autoSpaceDE w:val="0"/>
      <w:autoSpaceDN w:val="0"/>
      <w:bidi/>
      <w:adjustRightInd w:val="0"/>
      <w:spacing w:after="0" w:line="288" w:lineRule="auto"/>
      <w:textAlignment w:val="center"/>
    </w:pPr>
    <w:rPr>
      <w:rFonts w:ascii="Times New Roman" w:hAnsi="Times New Roman" w:cs="Times New Roman"/>
      <w:color w:val="000000"/>
      <w:sz w:val="24"/>
      <w:szCs w:val="24"/>
      <w:lang w:bidi="ar-YE"/>
    </w:rPr>
  </w:style>
  <w:style w:type="character" w:customStyle="1" w:styleId="a">
    <w:name w:val="عنوان بني"/>
    <w:uiPriority w:val="99"/>
    <w:rsid w:val="002761CB"/>
    <w:rPr>
      <w:rFonts w:ascii="AXtManalBLack" w:hAnsi="AXtManalBLack" w:cs="AXtManalBLack"/>
      <w:color w:val="684C0F"/>
      <w:sz w:val="40"/>
      <w:szCs w:val="40"/>
    </w:rPr>
  </w:style>
  <w:style w:type="paragraph" w:styleId="ListParagraph">
    <w:name w:val="List Paragraph"/>
    <w:aliases w:val="Use Case List Paragraph Char,Bulleted Text,Bullet List,Bullet Normal,lp1,List Paragraph1,lp11,Steps,List Paragraph Char Char,SGLText List Paragraph,Normal Sentence,Colorful List - Accent 11,Head 3,Use Case List Paragraph"/>
    <w:basedOn w:val="Normal"/>
    <w:link w:val="ListParagraphChar"/>
    <w:uiPriority w:val="34"/>
    <w:qFormat/>
    <w:rsid w:val="002C0FD2"/>
    <w:pPr>
      <w:ind w:left="720"/>
      <w:contextualSpacing/>
    </w:pPr>
  </w:style>
  <w:style w:type="table" w:styleId="TableGrid">
    <w:name w:val="Table Grid"/>
    <w:basedOn w:val="TableNormal"/>
    <w:uiPriority w:val="59"/>
    <w:rsid w:val="001F34E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a0">
    <w:name w:val="نص أسود"/>
    <w:uiPriority w:val="99"/>
    <w:rsid w:val="003B44D3"/>
    <w:rPr>
      <w:rFonts w:ascii="AXtManalBold" w:hAnsi="AXtManalBold" w:cs="AXtManalBold"/>
      <w:sz w:val="30"/>
      <w:szCs w:val="30"/>
    </w:rPr>
  </w:style>
  <w:style w:type="paragraph" w:customStyle="1" w:styleId="NoParagraphStyle">
    <w:name w:val="[No Paragraph Style]"/>
    <w:rsid w:val="00A5558A"/>
    <w:pPr>
      <w:autoSpaceDE w:val="0"/>
      <w:autoSpaceDN w:val="0"/>
      <w:bidi/>
      <w:adjustRightInd w:val="0"/>
      <w:spacing w:after="0" w:line="288" w:lineRule="auto"/>
      <w:textAlignment w:val="center"/>
    </w:pPr>
    <w:rPr>
      <w:rFonts w:cs="AbdoLine-Light"/>
      <w:color w:val="000000"/>
      <w:sz w:val="24"/>
      <w:szCs w:val="24"/>
      <w:lang w:bidi="ar-YE"/>
    </w:rPr>
  </w:style>
  <w:style w:type="paragraph" w:styleId="Revision">
    <w:name w:val="Revision"/>
    <w:hidden/>
    <w:uiPriority w:val="99"/>
    <w:semiHidden/>
    <w:rsid w:val="00512AB4"/>
    <w:pPr>
      <w:spacing w:after="0" w:line="240" w:lineRule="auto"/>
    </w:pPr>
  </w:style>
  <w:style w:type="paragraph" w:styleId="NormalWeb">
    <w:name w:val="Normal (Web)"/>
    <w:basedOn w:val="Normal"/>
    <w:uiPriority w:val="99"/>
    <w:semiHidden/>
    <w:unhideWhenUsed/>
    <w:rsid w:val="00E91116"/>
    <w:pPr>
      <w:spacing w:before="100" w:beforeAutospacing="1" w:after="100" w:afterAutospacing="1" w:line="240" w:lineRule="auto"/>
    </w:pPr>
    <w:rPr>
      <w:rFonts w:ascii="Times New Roman" w:eastAsiaTheme="minorEastAsia" w:hAnsi="Times New Roman" w:cs="Times New Roman"/>
      <w:sz w:val="24"/>
      <w:szCs w:val="24"/>
    </w:rPr>
  </w:style>
  <w:style w:type="character" w:customStyle="1" w:styleId="ListParagraphChar">
    <w:name w:val="List Paragraph Char"/>
    <w:aliases w:val="Use Case List Paragraph Char Char,Bulleted Text Char,Bullet List Char,Bullet Normal Char,lp1 Char,List Paragraph1 Char,lp11 Char,Steps Char,List Paragraph Char Char Char,SGLText List Paragraph Char,Normal Sentence Char,Head 3 Char"/>
    <w:link w:val="ListParagraph"/>
    <w:uiPriority w:val="34"/>
    <w:qFormat/>
    <w:locked/>
    <w:rsid w:val="002D35DE"/>
  </w:style>
  <w:style w:type="table" w:customStyle="1" w:styleId="GridTable4-Accent11">
    <w:name w:val="Grid Table 4 - Accent 11"/>
    <w:basedOn w:val="TableNormal"/>
    <w:uiPriority w:val="49"/>
    <w:rsid w:val="003A4ABD"/>
    <w:pPr>
      <w:spacing w:after="0" w:line="240" w:lineRule="auto"/>
    </w:pPr>
    <w:rPr>
      <w:rFonts w:ascii="Times New Roman" w:eastAsia="Times New Roman" w:hAnsi="Times New Roman" w:cs="Times New Roman"/>
      <w:sz w:val="20"/>
      <w:szCs w:val="20"/>
    </w:rPr>
    <w:tblPr>
      <w:tblStyleRowBandSize w:val="1"/>
      <w:tblStyleColBandSize w:val="1"/>
      <w:tblBorders>
        <w:top w:val="single" w:sz="4" w:space="0" w:color="8C7EC8" w:themeColor="accent1" w:themeTint="99"/>
        <w:left w:val="single" w:sz="4" w:space="0" w:color="8C7EC8" w:themeColor="accent1" w:themeTint="99"/>
        <w:bottom w:val="single" w:sz="4" w:space="0" w:color="8C7EC8" w:themeColor="accent1" w:themeTint="99"/>
        <w:right w:val="single" w:sz="4" w:space="0" w:color="8C7EC8" w:themeColor="accent1" w:themeTint="99"/>
        <w:insideH w:val="single" w:sz="4" w:space="0" w:color="8C7EC8" w:themeColor="accent1" w:themeTint="99"/>
        <w:insideV w:val="single" w:sz="4" w:space="0" w:color="8C7EC8" w:themeColor="accent1" w:themeTint="99"/>
      </w:tblBorders>
    </w:tblPr>
    <w:tblStylePr w:type="firstRow">
      <w:rPr>
        <w:b/>
        <w:bCs/>
        <w:color w:val="FFFFFF" w:themeColor="background1"/>
      </w:rPr>
      <w:tblPr/>
      <w:tcPr>
        <w:tcBorders>
          <w:top w:val="single" w:sz="4" w:space="0" w:color="4D3D8F" w:themeColor="accent1"/>
          <w:left w:val="single" w:sz="4" w:space="0" w:color="4D3D8F" w:themeColor="accent1"/>
          <w:bottom w:val="single" w:sz="4" w:space="0" w:color="4D3D8F" w:themeColor="accent1"/>
          <w:right w:val="single" w:sz="4" w:space="0" w:color="4D3D8F" w:themeColor="accent1"/>
          <w:insideH w:val="nil"/>
          <w:insideV w:val="nil"/>
        </w:tcBorders>
        <w:shd w:val="clear" w:color="auto" w:fill="4D3D8F" w:themeFill="accent1"/>
      </w:tcPr>
    </w:tblStylePr>
    <w:tblStylePr w:type="lastRow">
      <w:rPr>
        <w:b/>
        <w:bCs/>
      </w:rPr>
      <w:tblPr/>
      <w:tcPr>
        <w:tcBorders>
          <w:top w:val="double" w:sz="4" w:space="0" w:color="4D3D8F" w:themeColor="accent1"/>
        </w:tcBorders>
      </w:tcPr>
    </w:tblStylePr>
    <w:tblStylePr w:type="firstCol">
      <w:rPr>
        <w:b/>
        <w:bCs/>
      </w:rPr>
    </w:tblStylePr>
    <w:tblStylePr w:type="lastCol">
      <w:rPr>
        <w:b/>
        <w:bCs/>
      </w:rPr>
    </w:tblStylePr>
    <w:tblStylePr w:type="band1Vert">
      <w:tblPr/>
      <w:tcPr>
        <w:shd w:val="clear" w:color="auto" w:fill="D8D4EC" w:themeFill="accent1" w:themeFillTint="33"/>
      </w:tcPr>
    </w:tblStylePr>
    <w:tblStylePr w:type="band1Horz">
      <w:tblPr/>
      <w:tcPr>
        <w:shd w:val="clear" w:color="auto" w:fill="D8D4EC" w:themeFill="accent1" w:themeFillTint="33"/>
      </w:tcPr>
    </w:tblStylePr>
  </w:style>
  <w:style w:type="table" w:customStyle="1" w:styleId="NCAAA">
    <w:name w:val="NCAAA"/>
    <w:basedOn w:val="TableNormal"/>
    <w:uiPriority w:val="99"/>
    <w:rsid w:val="00DC46EB"/>
    <w:pPr>
      <w:spacing w:after="0" w:line="240" w:lineRule="auto"/>
    </w:pPr>
    <w:rPr>
      <w:rFonts w:ascii="Sakkal Majalla" w:eastAsia="Sakkal Majalla" w:hAnsi="Sakkal Majalla" w:cs="Sakkal Majalla"/>
      <w:color w:val="0009CC" w:themeColor="accent3" w:themeShade="80"/>
      <w:sz w:val="28"/>
      <w:szCs w:val="28"/>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cPr>
      <w:vAlign w:val="center"/>
    </w:tcPr>
    <w:tblStylePr w:type="firstRow">
      <w:rPr>
        <w:rFonts w:ascii="Sakkal Majalla" w:eastAsia="Sakkal Majalla" w:hAnsi="Sakkal Majalla" w:cs="Sakkal Majalla"/>
        <w:color w:val="FFFFFF" w:themeColor="background1"/>
        <w:sz w:val="28"/>
        <w:szCs w:val="28"/>
      </w:rPr>
      <w:tblPr/>
      <w:tcPr>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cBorders>
        <w:shd w:val="clear" w:color="auto" w:fill="4C3D8E"/>
      </w:tcPr>
    </w:tblStylePr>
    <w:tblStylePr w:type="band1Vert">
      <w:tblPr/>
      <w:tcPr>
        <w:tcBorders>
          <w:top w:val="nil"/>
          <w:left w:val="nil"/>
          <w:bottom w:val="nil"/>
          <w:right w:val="nil"/>
          <w:insideH w:val="nil"/>
          <w:insideV w:val="nil"/>
        </w:tcBorders>
      </w:tcPr>
    </w:tblStylePr>
    <w:tblStylePr w:type="band1Horz">
      <w:tblPr/>
      <w:tcPr>
        <w:shd w:val="clear" w:color="auto" w:fill="D9D9D9" w:themeFill="background1" w:themeFillShade="D9"/>
      </w:tcPr>
    </w:tblStylePr>
  </w:style>
  <w:style w:type="character" w:customStyle="1" w:styleId="Heading1Char">
    <w:name w:val="Heading 1 Char"/>
    <w:basedOn w:val="DefaultParagraphFont"/>
    <w:link w:val="Heading1"/>
    <w:uiPriority w:val="9"/>
    <w:rsid w:val="00ED5EDC"/>
    <w:rPr>
      <w:rFonts w:asciiTheme="majorHAnsi" w:eastAsiaTheme="majorEastAsia" w:hAnsiTheme="majorHAnsi" w:cstheme="majorBidi"/>
      <w:color w:val="392D6B" w:themeColor="accent1" w:themeShade="BF"/>
      <w:sz w:val="32"/>
      <w:szCs w:val="32"/>
    </w:rPr>
  </w:style>
  <w:style w:type="paragraph" w:styleId="TOCHeading">
    <w:name w:val="TOC Heading"/>
    <w:basedOn w:val="Heading1"/>
    <w:next w:val="Normal"/>
    <w:uiPriority w:val="39"/>
    <w:unhideWhenUsed/>
    <w:qFormat/>
    <w:rsid w:val="00ED5EDC"/>
    <w:pPr>
      <w:bidi/>
      <w:outlineLvl w:val="9"/>
    </w:pPr>
    <w:rPr>
      <w:rtl/>
    </w:rPr>
  </w:style>
  <w:style w:type="paragraph" w:styleId="TOC1">
    <w:name w:val="toc 1"/>
    <w:basedOn w:val="Normal"/>
    <w:next w:val="Normal"/>
    <w:autoRedefine/>
    <w:uiPriority w:val="39"/>
    <w:unhideWhenUsed/>
    <w:rsid w:val="00071657"/>
    <w:pPr>
      <w:spacing w:after="100"/>
    </w:pPr>
  </w:style>
  <w:style w:type="character" w:styleId="Hyperlink">
    <w:name w:val="Hyperlink"/>
    <w:basedOn w:val="DefaultParagraphFont"/>
    <w:uiPriority w:val="99"/>
    <w:unhideWhenUsed/>
    <w:rsid w:val="00071657"/>
    <w:rPr>
      <w:color w:val="4269BB" w:themeColor="hyperlink"/>
      <w:u w:val="single"/>
    </w:rPr>
  </w:style>
  <w:style w:type="table" w:customStyle="1" w:styleId="11">
    <w:name w:val="جدول شبكة 1 فاتح1"/>
    <w:basedOn w:val="TableNormal"/>
    <w:rsid w:val="00C144B1"/>
    <w:pPr>
      <w:suppressAutoHyphens/>
      <w:bidi/>
      <w:spacing w:line="1" w:lineRule="atLeast"/>
      <w:ind w:leftChars="-1" w:left="-1" w:hangingChars="1" w:hanging="1"/>
      <w:textDirection w:val="btLr"/>
      <w:textAlignment w:val="top"/>
      <w:outlineLvl w:val="0"/>
    </w:pPr>
    <w:rPr>
      <w:rFonts w:ascii="Sakkal Majalla" w:hAnsi="Sakkal Majalla" w:cs="Sakkal Majalla"/>
      <w:position w:val="-1"/>
      <w:sz w:val="28"/>
      <w:szCs w:val="28"/>
    </w:rPr>
    <w:tblPr>
      <w:tblStyleRowBandSize w:val="1"/>
      <w:tblStyleColBandSize w:val="1"/>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Pr>
    <w:tcPr>
      <w:shd w:val="clear" w:color="auto" w:fill="FFFFFF" w:themeFill="background1"/>
    </w:tcPr>
    <w:tblStylePr w:type="firstRow">
      <w:pPr>
        <w:jc w:val="right"/>
      </w:pPr>
      <w:rPr>
        <w:rFonts w:ascii="Sakkal Majalla" w:eastAsia="Sakkal Majalla" w:hAnsi="Sakkal Majalla" w:cs="Sakkal Majalla"/>
        <w:b/>
        <w:bCs/>
        <w:color w:val="FFFFFF" w:themeColor="background1"/>
        <w:sz w:val="28"/>
        <w:szCs w:val="28"/>
      </w:rPr>
      <w:tblPr/>
      <w:tcPr>
        <w:shd w:val="clear" w:color="auto" w:fill="532377"/>
      </w:tcPr>
    </w:tblStylePr>
    <w:tblStylePr w:type="firstCol">
      <w:rPr>
        <w:rFonts w:ascii="Sakkal Majalla" w:eastAsia="Sakkal Majalla" w:hAnsi="Sakkal Majalla" w:cs="Sakkal Majalla"/>
        <w:b/>
        <w:color w:val="FFFFFF" w:themeColor="background1"/>
        <w:sz w:val="28"/>
        <w:szCs w:val="28"/>
      </w:rPr>
      <w:tblPr/>
      <w:tcPr>
        <w:shd w:val="clear" w:color="auto" w:fill="532377"/>
      </w:tcPr>
    </w:tblStylePr>
    <w:tblStylePr w:type="band1Horz">
      <w:rPr>
        <w:rFonts w:ascii="Sakkal Majalla" w:eastAsia="Sakkal Majalla" w:hAnsi="Sakkal Majalla" w:cs="Sakkal Majalla"/>
        <w:sz w:val="28"/>
        <w:szCs w:val="28"/>
      </w:rPr>
      <w:tblPr/>
      <w:tcPr>
        <w:shd w:val="clear" w:color="auto" w:fill="D9D9D9" w:themeFill="background1" w:themeFillShade="D9"/>
      </w:tcPr>
    </w:tblStylePr>
    <w:tblStylePr w:type="band2Horz">
      <w:rPr>
        <w:rFonts w:ascii="Sakkal Majalla" w:eastAsia="Sakkal Majalla" w:hAnsi="Sakkal Majalla" w:cs="Sakkal Majalla"/>
        <w:sz w:val="28"/>
        <w:szCs w:val="28"/>
      </w:rPr>
      <w:tblPr/>
      <w:tcPr>
        <w:shd w:val="clear" w:color="auto" w:fill="FFFFFF" w:themeFill="background1"/>
      </w:tcPr>
    </w:tblStylePr>
  </w:style>
  <w:style w:type="character" w:styleId="SubtleEmphasis">
    <w:name w:val="Subtle Emphasis"/>
    <w:basedOn w:val="DefaultParagraphFont"/>
    <w:uiPriority w:val="19"/>
    <w:qFormat/>
    <w:rsid w:val="00C144B1"/>
    <w:rPr>
      <w:i/>
      <w:iCs/>
      <w:color w:val="595959" w:themeColor="text1" w:themeTint="A6"/>
    </w:rPr>
  </w:style>
  <w:style w:type="character" w:styleId="PlaceholderText">
    <w:name w:val="Placeholder Text"/>
    <w:basedOn w:val="DefaultParagraphFont"/>
    <w:uiPriority w:val="99"/>
    <w:semiHidden/>
    <w:rsid w:val="00C144B1"/>
    <w:rPr>
      <w:color w:val="808080"/>
    </w:rPr>
  </w:style>
  <w:style w:type="character" w:styleId="CommentReference">
    <w:name w:val="annotation reference"/>
    <w:basedOn w:val="DefaultParagraphFont"/>
    <w:uiPriority w:val="99"/>
    <w:semiHidden/>
    <w:unhideWhenUsed/>
    <w:rsid w:val="00A16308"/>
    <w:rPr>
      <w:sz w:val="16"/>
      <w:szCs w:val="16"/>
    </w:rPr>
  </w:style>
  <w:style w:type="paragraph" w:styleId="CommentText">
    <w:name w:val="annotation text"/>
    <w:basedOn w:val="Normal"/>
    <w:link w:val="CommentTextChar"/>
    <w:uiPriority w:val="99"/>
    <w:unhideWhenUsed/>
    <w:rsid w:val="00A16308"/>
    <w:pPr>
      <w:spacing w:line="240" w:lineRule="auto"/>
    </w:pPr>
    <w:rPr>
      <w:sz w:val="20"/>
      <w:szCs w:val="20"/>
    </w:rPr>
  </w:style>
  <w:style w:type="character" w:customStyle="1" w:styleId="CommentTextChar">
    <w:name w:val="Comment Text Char"/>
    <w:basedOn w:val="DefaultParagraphFont"/>
    <w:link w:val="CommentText"/>
    <w:uiPriority w:val="99"/>
    <w:rsid w:val="00A16308"/>
    <w:rPr>
      <w:sz w:val="20"/>
      <w:szCs w:val="20"/>
    </w:rPr>
  </w:style>
  <w:style w:type="paragraph" w:styleId="CommentSubject">
    <w:name w:val="annotation subject"/>
    <w:basedOn w:val="CommentText"/>
    <w:next w:val="CommentText"/>
    <w:link w:val="CommentSubjectChar"/>
    <w:uiPriority w:val="99"/>
    <w:semiHidden/>
    <w:unhideWhenUsed/>
    <w:rsid w:val="00A16308"/>
    <w:rPr>
      <w:b/>
      <w:bCs/>
    </w:rPr>
  </w:style>
  <w:style w:type="character" w:customStyle="1" w:styleId="CommentSubjectChar">
    <w:name w:val="Comment Subject Char"/>
    <w:basedOn w:val="CommentTextChar"/>
    <w:link w:val="CommentSubject"/>
    <w:uiPriority w:val="99"/>
    <w:semiHidden/>
    <w:rsid w:val="00A16308"/>
    <w:rPr>
      <w:b/>
      <w:bCs/>
      <w:sz w:val="20"/>
      <w:szCs w:val="20"/>
    </w:rPr>
  </w:style>
  <w:style w:type="paragraph" w:customStyle="1" w:styleId="pf0">
    <w:name w:val="pf0"/>
    <w:basedOn w:val="Normal"/>
    <w:rsid w:val="00911D4E"/>
    <w:pPr>
      <w:spacing w:before="100" w:beforeAutospacing="1" w:after="100" w:afterAutospacing="1" w:line="240" w:lineRule="auto"/>
      <w:jc w:val="right"/>
    </w:pPr>
    <w:rPr>
      <w:rFonts w:ascii="Times New Roman" w:eastAsia="Times New Roman" w:hAnsi="Times New Roman" w:cs="Times New Roman"/>
      <w:sz w:val="24"/>
      <w:szCs w:val="24"/>
    </w:rPr>
  </w:style>
  <w:style w:type="character" w:customStyle="1" w:styleId="cf01">
    <w:name w:val="cf01"/>
    <w:basedOn w:val="DefaultParagraphFont"/>
    <w:rsid w:val="00911D4E"/>
    <w:rPr>
      <w:rFonts w:ascii="Tahoma" w:hAnsi="Tahoma" w:cs="Tahoma" w:hint="default"/>
      <w:sz w:val="18"/>
      <w:szCs w:val="18"/>
    </w:rPr>
  </w:style>
  <w:style w:type="character" w:customStyle="1" w:styleId="1">
    <w:name w:val="إشارة لم يتم حلها1"/>
    <w:basedOn w:val="DefaultParagraphFont"/>
    <w:uiPriority w:val="99"/>
    <w:semiHidden/>
    <w:unhideWhenUsed/>
    <w:rsid w:val="00E37310"/>
    <w:rPr>
      <w:color w:val="605E5C"/>
      <w:shd w:val="clear" w:color="auto" w:fill="E1DFDD"/>
    </w:rPr>
  </w:style>
  <w:style w:type="paragraph" w:styleId="BalloonText">
    <w:name w:val="Balloon Text"/>
    <w:basedOn w:val="Normal"/>
    <w:link w:val="BalloonTextChar"/>
    <w:uiPriority w:val="99"/>
    <w:semiHidden/>
    <w:unhideWhenUsed/>
    <w:rsid w:val="008637AE"/>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8637AE"/>
    <w:rPr>
      <w:rFonts w:ascii="Segoe UI" w:hAnsi="Segoe UI" w:cs="Segoe UI"/>
      <w:sz w:val="18"/>
      <w:szCs w:val="18"/>
    </w:rPr>
  </w:style>
  <w:style w:type="character" w:customStyle="1" w:styleId="Heading2Char">
    <w:name w:val="Heading 2 Char"/>
    <w:basedOn w:val="DefaultParagraphFont"/>
    <w:link w:val="Heading2"/>
    <w:uiPriority w:val="9"/>
    <w:rsid w:val="005E4EAE"/>
    <w:rPr>
      <w:rFonts w:ascii="Sakkal Majalla" w:eastAsia="Times New Roman" w:hAnsi="Sakkal Majalla" w:cs="Sakkal Majalla"/>
      <w:b/>
      <w:bCs/>
      <w:color w:val="52B5C2"/>
      <w:sz w:val="28"/>
      <w:szCs w:val="28"/>
      <w:lang w:val="en-AU" w:bidi="ar-Y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8220364">
      <w:bodyDiv w:val="1"/>
      <w:marLeft w:val="0"/>
      <w:marRight w:val="0"/>
      <w:marTop w:val="0"/>
      <w:marBottom w:val="0"/>
      <w:divBdr>
        <w:top w:val="none" w:sz="0" w:space="0" w:color="auto"/>
        <w:left w:val="none" w:sz="0" w:space="0" w:color="auto"/>
        <w:bottom w:val="none" w:sz="0" w:space="0" w:color="auto"/>
        <w:right w:val="none" w:sz="0" w:space="0" w:color="auto"/>
      </w:divBdr>
    </w:div>
    <w:div w:id="686519597">
      <w:bodyDiv w:val="1"/>
      <w:marLeft w:val="0"/>
      <w:marRight w:val="0"/>
      <w:marTop w:val="0"/>
      <w:marBottom w:val="0"/>
      <w:divBdr>
        <w:top w:val="none" w:sz="0" w:space="0" w:color="auto"/>
        <w:left w:val="none" w:sz="0" w:space="0" w:color="auto"/>
        <w:bottom w:val="none" w:sz="0" w:space="0" w:color="auto"/>
        <w:right w:val="none" w:sz="0" w:space="0" w:color="auto"/>
      </w:divBdr>
    </w:div>
    <w:div w:id="1383745414">
      <w:bodyDiv w:val="1"/>
      <w:marLeft w:val="0"/>
      <w:marRight w:val="0"/>
      <w:marTop w:val="0"/>
      <w:marBottom w:val="0"/>
      <w:divBdr>
        <w:top w:val="none" w:sz="0" w:space="0" w:color="auto"/>
        <w:left w:val="none" w:sz="0" w:space="0" w:color="auto"/>
        <w:bottom w:val="none" w:sz="0" w:space="0" w:color="auto"/>
        <w:right w:val="none" w:sz="0" w:space="0" w:color="auto"/>
      </w:divBdr>
    </w:div>
    <w:div w:id="1552493794">
      <w:bodyDiv w:val="1"/>
      <w:marLeft w:val="0"/>
      <w:marRight w:val="0"/>
      <w:marTop w:val="0"/>
      <w:marBottom w:val="0"/>
      <w:divBdr>
        <w:top w:val="none" w:sz="0" w:space="0" w:color="auto"/>
        <w:left w:val="none" w:sz="0" w:space="0" w:color="auto"/>
        <w:bottom w:val="none" w:sz="0" w:space="0" w:color="auto"/>
        <w:right w:val="none" w:sz="0" w:space="0" w:color="auto"/>
      </w:divBdr>
    </w:div>
    <w:div w:id="1957058497">
      <w:bodyDiv w:val="1"/>
      <w:marLeft w:val="0"/>
      <w:marRight w:val="0"/>
      <w:marTop w:val="0"/>
      <w:marBottom w:val="0"/>
      <w:divBdr>
        <w:top w:val="none" w:sz="0" w:space="0" w:color="auto"/>
        <w:left w:val="none" w:sz="0" w:space="0" w:color="auto"/>
        <w:bottom w:val="none" w:sz="0" w:space="0" w:color="auto"/>
        <w:right w:val="none" w:sz="0" w:space="0" w:color="auto"/>
      </w:divBdr>
    </w:div>
    <w:div w:id="21081862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tyles" Target="styl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3.xml.rels><?xml version="1.0" encoding="UTF-8" standalone="yes"?>
<Relationships xmlns="http://schemas.openxmlformats.org/package/2006/relationships"><Relationship Id="rId1" Type="http://schemas.openxmlformats.org/officeDocument/2006/relationships/image" Target="media/image3.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EE97C630464BFABA4ADDCAC2DE7E89"/>
        <w:category>
          <w:name w:val="General"/>
          <w:gallery w:val="placeholder"/>
        </w:category>
        <w:types>
          <w:type w:val="bbPlcHdr"/>
        </w:types>
        <w:behaviors>
          <w:behavior w:val="content"/>
        </w:behaviors>
        <w:guid w:val="{BDE9548F-449E-4151-B581-5551B5B08869}"/>
      </w:docPartPr>
      <w:docPartBody>
        <w:p w:rsidR="00ED763F" w:rsidRDefault="00254B10" w:rsidP="00254B10">
          <w:pPr>
            <w:pStyle w:val="60EE97C630464BFABA4ADDCAC2DE7E89"/>
          </w:pPr>
          <w:r w:rsidRPr="00107C15">
            <w:rPr>
              <w:rStyle w:val="PlaceholderText"/>
              <w:rFonts w:ascii="Sakkal Majalla" w:hAnsi="Sakkal Majalla" w:cs="Sakkal Majalla"/>
              <w:sz w:val="24"/>
              <w:szCs w:val="24"/>
              <w:rtl/>
            </w:rPr>
            <w:t>اسم المؤسسة التعليمية</w:t>
          </w:r>
        </w:p>
      </w:docPartBody>
    </w:docPart>
    <w:docPart>
      <w:docPartPr>
        <w:name w:val="51FBEF3A1EA54B26A8CE5ED8101A2153"/>
        <w:category>
          <w:name w:val="General"/>
          <w:gallery w:val="placeholder"/>
        </w:category>
        <w:types>
          <w:type w:val="bbPlcHdr"/>
        </w:types>
        <w:behaviors>
          <w:behavior w:val="content"/>
        </w:behaviors>
        <w:guid w:val="{C0BE1A79-FCC7-43CA-90BA-5AA054A32AF1}"/>
      </w:docPartPr>
      <w:docPartBody>
        <w:p w:rsidR="00ED763F" w:rsidRDefault="00254B10" w:rsidP="00254B10">
          <w:pPr>
            <w:pStyle w:val="51FBEF3A1EA54B26A8CE5ED8101A2153"/>
          </w:pPr>
          <w:r w:rsidRPr="00107C15">
            <w:rPr>
              <w:rStyle w:val="PlaceholderText"/>
              <w:rFonts w:ascii="Sakkal Majalla" w:hAnsi="Sakkal Majalla" w:cs="Sakkal Majalla"/>
              <w:sz w:val="24"/>
              <w:szCs w:val="24"/>
              <w:rtl/>
            </w:rPr>
            <w:t>اسم المؤهل</w:t>
          </w:r>
          <w:r w:rsidRPr="00107C15">
            <w:rPr>
              <w:rStyle w:val="PlaceholderText"/>
              <w:rFonts w:hint="cs"/>
              <w:sz w:val="24"/>
              <w:szCs w:val="24"/>
              <w:rtl/>
            </w:rPr>
            <w:t xml:space="preserve"> </w:t>
          </w:r>
        </w:p>
      </w:docPartBody>
    </w:docPart>
    <w:docPart>
      <w:docPartPr>
        <w:name w:val="A317D0A621B44CFE897192423A48CE8B"/>
        <w:category>
          <w:name w:val="General"/>
          <w:gallery w:val="placeholder"/>
        </w:category>
        <w:types>
          <w:type w:val="bbPlcHdr"/>
        </w:types>
        <w:behaviors>
          <w:behavior w:val="content"/>
        </w:behaviors>
        <w:guid w:val="{F7B2042B-4BEC-4EFD-9C33-E321DED4523F}"/>
      </w:docPartPr>
      <w:docPartBody>
        <w:p w:rsidR="00EB5A55" w:rsidRDefault="00254B10" w:rsidP="00254B10">
          <w:pPr>
            <w:pStyle w:val="A317D0A621B44CFE897192423A48CE8B1"/>
          </w:pPr>
          <w:r w:rsidRPr="005E4EAE">
            <w:rPr>
              <w:rStyle w:val="PlaceholderText"/>
              <w:color w:val="000000" w:themeColor="text1"/>
              <w:rtl/>
            </w:rPr>
            <w:t xml:space="preserve">اختر مسمى المؤهل </w:t>
          </w:r>
        </w:p>
      </w:docPartBody>
    </w:docPart>
    <w:docPart>
      <w:docPartPr>
        <w:name w:val="7A81A2B3B71345D290FD965D6DE94B5A"/>
        <w:category>
          <w:name w:val="General"/>
          <w:gallery w:val="placeholder"/>
        </w:category>
        <w:types>
          <w:type w:val="bbPlcHdr"/>
        </w:types>
        <w:behaviors>
          <w:behavior w:val="content"/>
        </w:behaviors>
        <w:guid w:val="{0BAB8695-599D-4223-B274-8F7A1F8F26A1}"/>
      </w:docPartPr>
      <w:docPartBody>
        <w:p w:rsidR="00EB5A55" w:rsidRDefault="00254B10" w:rsidP="00254B10">
          <w:pPr>
            <w:pStyle w:val="7A81A2B3B71345D290FD965D6DE94B5A1"/>
          </w:pPr>
          <w:r w:rsidRPr="005E4EAE">
            <w:rPr>
              <w:rStyle w:val="PlaceholderText"/>
              <w:color w:val="000000" w:themeColor="text1"/>
              <w:shd w:val="clear" w:color="auto" w:fill="F2F2F2" w:themeFill="background1" w:themeFillShade="F2"/>
              <w:rtl/>
            </w:rPr>
            <w:t xml:space="preserve">اختر مجال التخصص </w:t>
          </w:r>
        </w:p>
      </w:docPartBody>
    </w:docPart>
    <w:docPart>
      <w:docPartPr>
        <w:name w:val="7FBB87D31C6A4C2F883BFBA070A1C44D"/>
        <w:category>
          <w:name w:val="General"/>
          <w:gallery w:val="placeholder"/>
        </w:category>
        <w:types>
          <w:type w:val="bbPlcHdr"/>
        </w:types>
        <w:behaviors>
          <w:behavior w:val="content"/>
        </w:behaviors>
        <w:guid w:val="{DA6E6ED0-B806-46FE-B8C6-5E1EDE57D766}"/>
      </w:docPartPr>
      <w:docPartBody>
        <w:p w:rsidR="00000000" w:rsidRDefault="00254B10" w:rsidP="00254B10">
          <w:pPr>
            <w:pStyle w:val="7FBB87D31C6A4C2F883BFBA070A1C44D"/>
          </w:pPr>
          <w:r>
            <w:rPr>
              <w:rStyle w:val="PlaceholderText"/>
              <w:rFonts w:hint="cs"/>
              <w:rtl/>
            </w:rPr>
            <w:t>اختر عنصر</w:t>
          </w:r>
          <w:r w:rsidRPr="00AC0E99">
            <w:rPr>
              <w:rStyle w:val="PlaceholderText"/>
            </w:rPr>
            <w:t>.</w:t>
          </w:r>
        </w:p>
      </w:docPartBody>
    </w:docPart>
    <w:docPart>
      <w:docPartPr>
        <w:name w:val="DC6A18FA8BCF4B4C960066E3DF5999E9"/>
        <w:category>
          <w:name w:val="General"/>
          <w:gallery w:val="placeholder"/>
        </w:category>
        <w:types>
          <w:type w:val="bbPlcHdr"/>
        </w:types>
        <w:behaviors>
          <w:behavior w:val="content"/>
        </w:behaviors>
        <w:guid w:val="{7303A22C-6D2F-4416-ABFB-EE07D7B2F43B}"/>
      </w:docPartPr>
      <w:docPartBody>
        <w:p w:rsidR="00000000" w:rsidRDefault="00254B10" w:rsidP="00254B10">
          <w:pPr>
            <w:pStyle w:val="DC6A18FA8BCF4B4C960066E3DF5999E9"/>
          </w:pPr>
          <w:r>
            <w:rPr>
              <w:rStyle w:val="PlaceholderText"/>
              <w:rFonts w:hint="cs"/>
              <w:rtl/>
            </w:rPr>
            <w:t>اختر عنصر</w:t>
          </w:r>
          <w:r w:rsidRPr="00AC0E99">
            <w:rPr>
              <w:rStyle w:val="PlaceholderText"/>
            </w:rPr>
            <w:t>.</w:t>
          </w:r>
        </w:p>
      </w:docPartBody>
    </w:docPart>
    <w:docPart>
      <w:docPartPr>
        <w:name w:val="8497E8926BF343AD91F633D15C406526"/>
        <w:category>
          <w:name w:val="General"/>
          <w:gallery w:val="placeholder"/>
        </w:category>
        <w:types>
          <w:type w:val="bbPlcHdr"/>
        </w:types>
        <w:behaviors>
          <w:behavior w:val="content"/>
        </w:behaviors>
        <w:guid w:val="{B69699CC-A7FF-4A68-A745-8869FD464B74}"/>
      </w:docPartPr>
      <w:docPartBody>
        <w:p w:rsidR="00000000" w:rsidRDefault="00254B10" w:rsidP="00254B10">
          <w:pPr>
            <w:pStyle w:val="8497E8926BF343AD91F633D15C406526"/>
          </w:pPr>
          <w:r>
            <w:rPr>
              <w:rStyle w:val="PlaceholderText"/>
              <w:rFonts w:hint="cs"/>
              <w:rtl/>
            </w:rPr>
            <w:t>اختر عنصر</w:t>
          </w:r>
          <w:r w:rsidRPr="00AC0E99">
            <w:rPr>
              <w:rStyle w:val="PlaceholderText"/>
            </w:rPr>
            <w:t>.</w:t>
          </w:r>
        </w:p>
      </w:docPartBody>
    </w:docPart>
    <w:docPart>
      <w:docPartPr>
        <w:name w:val="6D478F72EA1C470CB829E1BAB0E056CB"/>
        <w:category>
          <w:name w:val="General"/>
          <w:gallery w:val="placeholder"/>
        </w:category>
        <w:types>
          <w:type w:val="bbPlcHdr"/>
        </w:types>
        <w:behaviors>
          <w:behavior w:val="content"/>
        </w:behaviors>
        <w:guid w:val="{C32D8241-6851-4FDF-9E37-371A99CB5B28}"/>
      </w:docPartPr>
      <w:docPartBody>
        <w:p w:rsidR="00000000" w:rsidRDefault="00254B10" w:rsidP="00254B10">
          <w:pPr>
            <w:pStyle w:val="6D478F72EA1C470CB829E1BAB0E056CB"/>
          </w:pPr>
          <w:r>
            <w:rPr>
              <w:rStyle w:val="PlaceholderText"/>
              <w:rFonts w:hint="cs"/>
              <w:rtl/>
            </w:rPr>
            <w:t>اختر عنصر</w:t>
          </w:r>
          <w:r w:rsidRPr="00AC0E99">
            <w:rPr>
              <w:rStyle w:val="PlaceholderText"/>
            </w:rPr>
            <w:t>.</w:t>
          </w:r>
        </w:p>
      </w:docPartBody>
    </w:docPart>
    <w:docPart>
      <w:docPartPr>
        <w:name w:val="444F166A9C194034BA523F5BED9099EF"/>
        <w:category>
          <w:name w:val="General"/>
          <w:gallery w:val="placeholder"/>
        </w:category>
        <w:types>
          <w:type w:val="bbPlcHdr"/>
        </w:types>
        <w:behaviors>
          <w:behavior w:val="content"/>
        </w:behaviors>
        <w:guid w:val="{DF197525-E720-4957-83A1-588A25A92A44}"/>
      </w:docPartPr>
      <w:docPartBody>
        <w:p w:rsidR="00000000" w:rsidRDefault="00254B10" w:rsidP="00254B10">
          <w:pPr>
            <w:pStyle w:val="444F166A9C194034BA523F5BED9099EF"/>
          </w:pPr>
          <w:r>
            <w:rPr>
              <w:rStyle w:val="PlaceholderText"/>
              <w:rFonts w:hint="cs"/>
              <w:rtl/>
            </w:rPr>
            <w:t>اختر عنصر</w:t>
          </w:r>
          <w:r w:rsidRPr="00AC0E99">
            <w:rPr>
              <w:rStyle w:val="PlaceholderText"/>
            </w:rPr>
            <w:t>.</w:t>
          </w:r>
        </w:p>
      </w:docPartBody>
    </w:docPart>
    <w:docPart>
      <w:docPartPr>
        <w:name w:val="5CED558788E247B19B23CEBEA0C5E815"/>
        <w:category>
          <w:name w:val="General"/>
          <w:gallery w:val="placeholder"/>
        </w:category>
        <w:types>
          <w:type w:val="bbPlcHdr"/>
        </w:types>
        <w:behaviors>
          <w:behavior w:val="content"/>
        </w:behaviors>
        <w:guid w:val="{356A9D90-EA54-40B3-B35D-772FC4E24C54}"/>
      </w:docPartPr>
      <w:docPartBody>
        <w:p w:rsidR="00000000" w:rsidRDefault="00254B10" w:rsidP="00254B10">
          <w:pPr>
            <w:pStyle w:val="5CED558788E247B19B23CEBEA0C5E815"/>
          </w:pPr>
          <w:r>
            <w:rPr>
              <w:rStyle w:val="PlaceholderText"/>
              <w:rFonts w:hint="cs"/>
              <w:rtl/>
            </w:rPr>
            <w:t>اختر عنصر</w:t>
          </w:r>
          <w:r w:rsidRPr="00AC0E99">
            <w:rPr>
              <w:rStyle w:val="PlaceholderText"/>
            </w:rPr>
            <w:t>.</w:t>
          </w:r>
        </w:p>
      </w:docPartBody>
    </w:docPart>
    <w:docPart>
      <w:docPartPr>
        <w:name w:val="73F1D4CA61BB4EFAAF21FF8761BA735B"/>
        <w:category>
          <w:name w:val="General"/>
          <w:gallery w:val="placeholder"/>
        </w:category>
        <w:types>
          <w:type w:val="bbPlcHdr"/>
        </w:types>
        <w:behaviors>
          <w:behavior w:val="content"/>
        </w:behaviors>
        <w:guid w:val="{D1B52927-0549-468B-8D67-AAF54F960C37}"/>
      </w:docPartPr>
      <w:docPartBody>
        <w:p w:rsidR="00000000" w:rsidRDefault="00254B10" w:rsidP="00254B10">
          <w:pPr>
            <w:pStyle w:val="73F1D4CA61BB4EFAAF21FF8761BA735B"/>
          </w:pPr>
          <w:r>
            <w:rPr>
              <w:rStyle w:val="PlaceholderText"/>
              <w:rFonts w:hint="cs"/>
              <w:rtl/>
            </w:rPr>
            <w:t>اختر عنصر</w:t>
          </w:r>
          <w:r w:rsidRPr="00AC0E99">
            <w:rPr>
              <w:rStyle w:val="PlaceholderText"/>
            </w:rPr>
            <w:t>.</w:t>
          </w:r>
        </w:p>
      </w:docPartBody>
    </w:docPart>
    <w:docPart>
      <w:docPartPr>
        <w:name w:val="0F07499D290445D1A5542F0468D613AD"/>
        <w:category>
          <w:name w:val="General"/>
          <w:gallery w:val="placeholder"/>
        </w:category>
        <w:types>
          <w:type w:val="bbPlcHdr"/>
        </w:types>
        <w:behaviors>
          <w:behavior w:val="content"/>
        </w:behaviors>
        <w:guid w:val="{94B21FBE-9254-4355-B62A-32BC46CA88F2}"/>
      </w:docPartPr>
      <w:docPartBody>
        <w:p w:rsidR="00000000" w:rsidRDefault="00254B10" w:rsidP="00254B10">
          <w:pPr>
            <w:pStyle w:val="0F07499D290445D1A5542F0468D613AD"/>
          </w:pPr>
          <w:r>
            <w:rPr>
              <w:rStyle w:val="PlaceholderText"/>
              <w:rFonts w:hint="cs"/>
              <w:rtl/>
            </w:rPr>
            <w:t>اختر عنصر</w:t>
          </w:r>
          <w:r w:rsidRPr="00AC0E99">
            <w:rPr>
              <w:rStyle w:val="PlaceholderText"/>
            </w:rPr>
            <w:t>.</w:t>
          </w:r>
        </w:p>
      </w:docPartBody>
    </w:docPart>
    <w:docPart>
      <w:docPartPr>
        <w:name w:val="361F0E73E6124DE4B2E92F23BE8CEB5E"/>
        <w:category>
          <w:name w:val="General"/>
          <w:gallery w:val="placeholder"/>
        </w:category>
        <w:types>
          <w:type w:val="bbPlcHdr"/>
        </w:types>
        <w:behaviors>
          <w:behavior w:val="content"/>
        </w:behaviors>
        <w:guid w:val="{F1A9DBE6-BFB8-4353-9867-A304036E6E0A}"/>
      </w:docPartPr>
      <w:docPartBody>
        <w:p w:rsidR="00000000" w:rsidRDefault="00254B10" w:rsidP="00254B10">
          <w:pPr>
            <w:pStyle w:val="361F0E73E6124DE4B2E92F23BE8CEB5E"/>
          </w:pPr>
          <w:r>
            <w:rPr>
              <w:rStyle w:val="PlaceholderText"/>
              <w:rFonts w:hint="cs"/>
              <w:rtl/>
            </w:rPr>
            <w:t>اختر عنصر</w:t>
          </w:r>
          <w:r w:rsidRPr="00AC0E99">
            <w:rPr>
              <w:rStyle w:val="PlaceholderText"/>
            </w:rPr>
            <w:t>.</w:t>
          </w:r>
        </w:p>
      </w:docPartBody>
    </w:docPart>
    <w:docPart>
      <w:docPartPr>
        <w:name w:val="700581ADE4364F9A819E563EAEF37F20"/>
        <w:category>
          <w:name w:val="General"/>
          <w:gallery w:val="placeholder"/>
        </w:category>
        <w:types>
          <w:type w:val="bbPlcHdr"/>
        </w:types>
        <w:behaviors>
          <w:behavior w:val="content"/>
        </w:behaviors>
        <w:guid w:val="{340899AA-AD51-4825-A049-37D9482B3F9D}"/>
      </w:docPartPr>
      <w:docPartBody>
        <w:p w:rsidR="00000000" w:rsidRDefault="00254B10" w:rsidP="00254B10">
          <w:pPr>
            <w:pStyle w:val="700581ADE4364F9A819E563EAEF37F20"/>
          </w:pPr>
          <w:r>
            <w:rPr>
              <w:rStyle w:val="PlaceholderText"/>
              <w:rFonts w:hint="cs"/>
              <w:rtl/>
            </w:rPr>
            <w:t>اختر عنصر</w:t>
          </w:r>
          <w:r w:rsidRPr="00AC0E99">
            <w:rPr>
              <w:rStyle w:val="PlaceholderText"/>
            </w:rPr>
            <w:t>.</w:t>
          </w:r>
        </w:p>
      </w:docPartBody>
    </w:docPart>
    <w:docPart>
      <w:docPartPr>
        <w:name w:val="3879DA264EFC40029B482BFACF4AE6BE"/>
        <w:category>
          <w:name w:val="General"/>
          <w:gallery w:val="placeholder"/>
        </w:category>
        <w:types>
          <w:type w:val="bbPlcHdr"/>
        </w:types>
        <w:behaviors>
          <w:behavior w:val="content"/>
        </w:behaviors>
        <w:guid w:val="{AC247674-49A8-4B7E-8D06-15BBCF8561C2}"/>
      </w:docPartPr>
      <w:docPartBody>
        <w:p w:rsidR="00000000" w:rsidRDefault="00254B10" w:rsidP="00254B10">
          <w:pPr>
            <w:pStyle w:val="3879DA264EFC40029B482BFACF4AE6BE"/>
          </w:pPr>
          <w:r>
            <w:rPr>
              <w:rStyle w:val="PlaceholderText"/>
              <w:rFonts w:hint="cs"/>
              <w:rtl/>
            </w:rPr>
            <w:t>اختر عنصر</w:t>
          </w:r>
          <w:r w:rsidRPr="00AC0E99">
            <w:rPr>
              <w:rStyle w:val="PlaceholderText"/>
            </w:rPr>
            <w:t>.</w:t>
          </w:r>
        </w:p>
      </w:docPartBody>
    </w:docPart>
    <w:docPart>
      <w:docPartPr>
        <w:name w:val="A8AB165F17DB48908B07CA0652F471CD"/>
        <w:category>
          <w:name w:val="General"/>
          <w:gallery w:val="placeholder"/>
        </w:category>
        <w:types>
          <w:type w:val="bbPlcHdr"/>
        </w:types>
        <w:behaviors>
          <w:behavior w:val="content"/>
        </w:behaviors>
        <w:guid w:val="{2C209974-E257-4C5B-9089-EE85D02BFD3B}"/>
      </w:docPartPr>
      <w:docPartBody>
        <w:p w:rsidR="00000000" w:rsidRDefault="00254B10" w:rsidP="00254B10">
          <w:pPr>
            <w:pStyle w:val="A8AB165F17DB48908B07CA0652F471CD"/>
          </w:pPr>
          <w:r>
            <w:rPr>
              <w:rStyle w:val="PlaceholderText"/>
              <w:rFonts w:hint="cs"/>
              <w:rtl/>
            </w:rPr>
            <w:t>اختر عنصر</w:t>
          </w:r>
          <w:r w:rsidRPr="00AC0E99">
            <w:rPr>
              <w:rStyle w:val="PlaceholderText"/>
            </w:rPr>
            <w:t>.</w:t>
          </w:r>
        </w:p>
      </w:docPartBody>
    </w:docPart>
    <w:docPart>
      <w:docPartPr>
        <w:name w:val="CDDF6A5D78184BB1AFE5FD2021A980F5"/>
        <w:category>
          <w:name w:val="General"/>
          <w:gallery w:val="placeholder"/>
        </w:category>
        <w:types>
          <w:type w:val="bbPlcHdr"/>
        </w:types>
        <w:behaviors>
          <w:behavior w:val="content"/>
        </w:behaviors>
        <w:guid w:val="{5DE2DD29-D3CD-46F8-9ED1-42D61959D5D9}"/>
      </w:docPartPr>
      <w:docPartBody>
        <w:p w:rsidR="00000000" w:rsidRDefault="00254B10" w:rsidP="00254B10">
          <w:pPr>
            <w:pStyle w:val="CDDF6A5D78184BB1AFE5FD2021A980F5"/>
          </w:pPr>
          <w:r>
            <w:rPr>
              <w:rStyle w:val="PlaceholderText"/>
              <w:rFonts w:hint="cs"/>
              <w:rtl/>
            </w:rPr>
            <w:t>اختر عنصر</w:t>
          </w:r>
          <w:r w:rsidRPr="00AC0E99">
            <w:rPr>
              <w:rStyle w:val="PlaceholderText"/>
            </w:rPr>
            <w:t>.</w:t>
          </w:r>
        </w:p>
      </w:docPartBody>
    </w:docPart>
    <w:docPart>
      <w:docPartPr>
        <w:name w:val="E4DE788F01F54A04922EE25D6B2655EF"/>
        <w:category>
          <w:name w:val="General"/>
          <w:gallery w:val="placeholder"/>
        </w:category>
        <w:types>
          <w:type w:val="bbPlcHdr"/>
        </w:types>
        <w:behaviors>
          <w:behavior w:val="content"/>
        </w:behaviors>
        <w:guid w:val="{B84D0AED-1565-413F-AC90-F98A31578735}"/>
      </w:docPartPr>
      <w:docPartBody>
        <w:p w:rsidR="00000000" w:rsidRDefault="00254B10" w:rsidP="00254B10">
          <w:pPr>
            <w:pStyle w:val="E4DE788F01F54A04922EE25D6B2655EF"/>
          </w:pPr>
          <w:r>
            <w:rPr>
              <w:rStyle w:val="PlaceholderText"/>
              <w:rFonts w:hint="cs"/>
              <w:rtl/>
            </w:rPr>
            <w:t>اختر عنصر</w:t>
          </w:r>
          <w:r w:rsidRPr="00AC0E99">
            <w:rPr>
              <w:rStyle w:val="PlaceholderText"/>
            </w:rPr>
            <w:t>.</w:t>
          </w:r>
        </w:p>
      </w:docPartBody>
    </w:docPart>
    <w:docPart>
      <w:docPartPr>
        <w:name w:val="0ABE944382944F8B931C8E3620F67514"/>
        <w:category>
          <w:name w:val="General"/>
          <w:gallery w:val="placeholder"/>
        </w:category>
        <w:types>
          <w:type w:val="bbPlcHdr"/>
        </w:types>
        <w:behaviors>
          <w:behavior w:val="content"/>
        </w:behaviors>
        <w:guid w:val="{7ABF7B77-0442-4D68-A987-20AE6C21AF7B}"/>
      </w:docPartPr>
      <w:docPartBody>
        <w:p w:rsidR="00000000" w:rsidRDefault="00254B10" w:rsidP="00254B10">
          <w:pPr>
            <w:pStyle w:val="0ABE944382944F8B931C8E3620F67514"/>
          </w:pPr>
          <w:r>
            <w:rPr>
              <w:rStyle w:val="PlaceholderText"/>
              <w:rFonts w:hint="cs"/>
              <w:rtl/>
            </w:rPr>
            <w:t>اختر عنصر</w:t>
          </w:r>
          <w:r w:rsidRPr="00AC0E99">
            <w:rPr>
              <w:rStyle w:val="PlaceholderText"/>
            </w:rPr>
            <w:t>.</w:t>
          </w:r>
        </w:p>
      </w:docPartBody>
    </w:docPart>
    <w:docPart>
      <w:docPartPr>
        <w:name w:val="0BF60A6C89F04826B9A3A66033A219D1"/>
        <w:category>
          <w:name w:val="General"/>
          <w:gallery w:val="placeholder"/>
        </w:category>
        <w:types>
          <w:type w:val="bbPlcHdr"/>
        </w:types>
        <w:behaviors>
          <w:behavior w:val="content"/>
        </w:behaviors>
        <w:guid w:val="{FF5EC513-B72D-4BF6-A479-B5DE06AADED7}"/>
      </w:docPartPr>
      <w:docPartBody>
        <w:p w:rsidR="00000000" w:rsidRDefault="00254B10" w:rsidP="00254B10">
          <w:pPr>
            <w:pStyle w:val="0BF60A6C89F04826B9A3A66033A219D1"/>
          </w:pPr>
          <w:r>
            <w:rPr>
              <w:rStyle w:val="PlaceholderText"/>
              <w:rFonts w:hint="cs"/>
              <w:rtl/>
            </w:rPr>
            <w:t>اختر عنصر</w:t>
          </w:r>
          <w:r w:rsidRPr="00AC0E99">
            <w:rPr>
              <w:rStyle w:val="PlaceholderText"/>
            </w:rPr>
            <w:t>.</w:t>
          </w:r>
        </w:p>
      </w:docPartBody>
    </w:docPart>
    <w:docPart>
      <w:docPartPr>
        <w:name w:val="89EF52C9B71C40539E1713CC17008FDB"/>
        <w:category>
          <w:name w:val="General"/>
          <w:gallery w:val="placeholder"/>
        </w:category>
        <w:types>
          <w:type w:val="bbPlcHdr"/>
        </w:types>
        <w:behaviors>
          <w:behavior w:val="content"/>
        </w:behaviors>
        <w:guid w:val="{7D800316-3850-46FB-A483-3F56201C0533}"/>
      </w:docPartPr>
      <w:docPartBody>
        <w:p w:rsidR="00000000" w:rsidRDefault="00254B10" w:rsidP="00254B10">
          <w:pPr>
            <w:pStyle w:val="89EF52C9B71C40539E1713CC17008FDB"/>
          </w:pPr>
          <w:r>
            <w:rPr>
              <w:rStyle w:val="PlaceholderText"/>
              <w:rFonts w:hint="cs"/>
              <w:rtl/>
            </w:rPr>
            <w:t>اختر عنصر</w:t>
          </w:r>
          <w:r w:rsidRPr="00AC0E99">
            <w:rPr>
              <w:rStyle w:val="PlaceholderText"/>
            </w:rPr>
            <w:t>.</w:t>
          </w:r>
        </w:p>
      </w:docPartBody>
    </w:docPart>
    <w:docPart>
      <w:docPartPr>
        <w:name w:val="1FD79B8881DB41A6BDB471E104D1A73F"/>
        <w:category>
          <w:name w:val="General"/>
          <w:gallery w:val="placeholder"/>
        </w:category>
        <w:types>
          <w:type w:val="bbPlcHdr"/>
        </w:types>
        <w:behaviors>
          <w:behavior w:val="content"/>
        </w:behaviors>
        <w:guid w:val="{2A7D01E1-AF18-4543-A758-F60D187E0283}"/>
      </w:docPartPr>
      <w:docPartBody>
        <w:p w:rsidR="00000000" w:rsidRDefault="00254B10" w:rsidP="00254B10">
          <w:pPr>
            <w:pStyle w:val="1FD79B8881DB41A6BDB471E104D1A73F"/>
          </w:pPr>
          <w:r>
            <w:rPr>
              <w:rStyle w:val="PlaceholderText"/>
              <w:rFonts w:hint="cs"/>
              <w:rtl/>
            </w:rPr>
            <w:t>اختر عنصر</w:t>
          </w:r>
          <w:r w:rsidRPr="00AC0E99">
            <w:rPr>
              <w:rStyle w:val="PlaceholderText"/>
            </w:rPr>
            <w:t>.</w:t>
          </w:r>
        </w:p>
      </w:docPartBody>
    </w:docPart>
    <w:docPart>
      <w:docPartPr>
        <w:name w:val="35AFD33956A54360A83750CA1AA240AE"/>
        <w:category>
          <w:name w:val="General"/>
          <w:gallery w:val="placeholder"/>
        </w:category>
        <w:types>
          <w:type w:val="bbPlcHdr"/>
        </w:types>
        <w:behaviors>
          <w:behavior w:val="content"/>
        </w:behaviors>
        <w:guid w:val="{FAAEB0C9-5A75-4DA7-8BE0-DB4519EDA036}"/>
      </w:docPartPr>
      <w:docPartBody>
        <w:p w:rsidR="00000000" w:rsidRDefault="00254B10" w:rsidP="00254B10">
          <w:pPr>
            <w:pStyle w:val="35AFD33956A54360A83750CA1AA240AE"/>
          </w:pPr>
          <w:r>
            <w:rPr>
              <w:rStyle w:val="PlaceholderText"/>
              <w:rFonts w:hint="cs"/>
              <w:rtl/>
            </w:rPr>
            <w:t>اختر عنصر</w:t>
          </w:r>
          <w:r w:rsidRPr="00AC0E99">
            <w:rPr>
              <w:rStyle w:val="PlaceholderText"/>
            </w:rPr>
            <w:t>.</w:t>
          </w:r>
        </w:p>
      </w:docPartBody>
    </w:docPart>
    <w:docPart>
      <w:docPartPr>
        <w:name w:val="220E2A306E0E46AB9725D7D5C4357F98"/>
        <w:category>
          <w:name w:val="General"/>
          <w:gallery w:val="placeholder"/>
        </w:category>
        <w:types>
          <w:type w:val="bbPlcHdr"/>
        </w:types>
        <w:behaviors>
          <w:behavior w:val="content"/>
        </w:behaviors>
        <w:guid w:val="{5C7CAE82-2901-4409-9A23-58E6F53A5380}"/>
      </w:docPartPr>
      <w:docPartBody>
        <w:p w:rsidR="00000000" w:rsidRDefault="00254B10" w:rsidP="00254B10">
          <w:pPr>
            <w:pStyle w:val="220E2A306E0E46AB9725D7D5C4357F98"/>
          </w:pPr>
          <w:r>
            <w:rPr>
              <w:rStyle w:val="PlaceholderText"/>
              <w:rFonts w:hint="cs"/>
              <w:rtl/>
            </w:rPr>
            <w:t>اختر عنصر</w:t>
          </w:r>
          <w:r w:rsidRPr="00AC0E99">
            <w:rPr>
              <w:rStyle w:val="PlaceholderText"/>
            </w:rPr>
            <w:t>.</w:t>
          </w:r>
        </w:p>
      </w:docPartBody>
    </w:docPart>
    <w:docPart>
      <w:docPartPr>
        <w:name w:val="C94FA4152B9049379BCD8C198997FE80"/>
        <w:category>
          <w:name w:val="General"/>
          <w:gallery w:val="placeholder"/>
        </w:category>
        <w:types>
          <w:type w:val="bbPlcHdr"/>
        </w:types>
        <w:behaviors>
          <w:behavior w:val="content"/>
        </w:behaviors>
        <w:guid w:val="{ECA7AB76-BFA8-4A0D-8BC1-8FF83F3BA209}"/>
      </w:docPartPr>
      <w:docPartBody>
        <w:p w:rsidR="00000000" w:rsidRDefault="00254B10" w:rsidP="00254B10">
          <w:pPr>
            <w:pStyle w:val="C94FA4152B9049379BCD8C198997FE80"/>
          </w:pPr>
          <w:r>
            <w:rPr>
              <w:rStyle w:val="PlaceholderText"/>
              <w:rFonts w:hint="cs"/>
              <w:rtl/>
            </w:rPr>
            <w:t>اختر عنصر</w:t>
          </w:r>
          <w:r w:rsidRPr="00AC0E99">
            <w:rPr>
              <w:rStyle w:val="PlaceholderText"/>
            </w:rPr>
            <w:t>.</w:t>
          </w:r>
        </w:p>
      </w:docPartBody>
    </w:docPart>
    <w:docPart>
      <w:docPartPr>
        <w:name w:val="AD0B50FE9B704534BA23C9FE59B63EBA"/>
        <w:category>
          <w:name w:val="General"/>
          <w:gallery w:val="placeholder"/>
        </w:category>
        <w:types>
          <w:type w:val="bbPlcHdr"/>
        </w:types>
        <w:behaviors>
          <w:behavior w:val="content"/>
        </w:behaviors>
        <w:guid w:val="{73F8181A-3DA3-4E55-A863-7263C4B4E78D}"/>
      </w:docPartPr>
      <w:docPartBody>
        <w:p w:rsidR="00000000" w:rsidRDefault="00254B10" w:rsidP="00254B10">
          <w:pPr>
            <w:pStyle w:val="AD0B50FE9B704534BA23C9FE59B63EBA"/>
          </w:pPr>
          <w:r>
            <w:rPr>
              <w:rStyle w:val="PlaceholderText"/>
              <w:rFonts w:hint="cs"/>
              <w:rtl/>
            </w:rPr>
            <w:t>اختر عنصر</w:t>
          </w:r>
          <w:r w:rsidRPr="00AC0E99">
            <w:rPr>
              <w:rStyle w:val="PlaceholderText"/>
            </w:rPr>
            <w:t>.</w:t>
          </w:r>
        </w:p>
      </w:docPartBody>
    </w:docPart>
    <w:docPart>
      <w:docPartPr>
        <w:name w:val="D099251C11804639A2E88228099C3663"/>
        <w:category>
          <w:name w:val="General"/>
          <w:gallery w:val="placeholder"/>
        </w:category>
        <w:types>
          <w:type w:val="bbPlcHdr"/>
        </w:types>
        <w:behaviors>
          <w:behavior w:val="content"/>
        </w:behaviors>
        <w:guid w:val="{F1403B2E-251E-445F-8859-8BB361585EFD}"/>
      </w:docPartPr>
      <w:docPartBody>
        <w:p w:rsidR="00000000" w:rsidRDefault="00254B10" w:rsidP="00254B10">
          <w:pPr>
            <w:pStyle w:val="D099251C11804639A2E88228099C3663"/>
          </w:pPr>
          <w:r>
            <w:rPr>
              <w:rStyle w:val="PlaceholderText"/>
              <w:rFonts w:hint="cs"/>
              <w:rtl/>
            </w:rPr>
            <w:t>اختر عنصر</w:t>
          </w:r>
          <w:r w:rsidRPr="00AC0E99">
            <w:rPr>
              <w:rStyle w:val="Placehold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Sakkal Majalla">
    <w:panose1 w:val="02000000000000000000"/>
    <w:charset w:val="00"/>
    <w:family w:val="auto"/>
    <w:pitch w:val="variable"/>
    <w:sig w:usb0="A0002027" w:usb1="80000000" w:usb2="00000108" w:usb3="00000000" w:csb0="000000D3" w:csb1="00000000"/>
  </w:font>
  <w:font w:name="AXtManalBLack">
    <w:panose1 w:val="00000400000000000000"/>
    <w:charset w:val="00"/>
    <w:family w:val="auto"/>
    <w:pitch w:val="variable"/>
    <w:sig w:usb0="00000001" w:usb1="10000000" w:usb2="00000000" w:usb3="00000000" w:csb0="80000001" w:csb1="00000000"/>
  </w:font>
  <w:font w:name="AXtManalBold">
    <w:altName w:val="Times New Roman"/>
    <w:panose1 w:val="00000400000000000000"/>
    <w:charset w:val="02"/>
    <w:family w:val="auto"/>
    <w:pitch w:val="variable"/>
    <w:sig w:usb0="00000001" w:usb1="10000000" w:usb2="00000000" w:usb3="00000000" w:csb0="80000001" w:csb1="00000000"/>
  </w:font>
  <w:font w:name="AbdoLine-Light">
    <w:altName w:val="Arial"/>
    <w:charset w:val="B2"/>
    <w:family w:val="auto"/>
    <w:pitch w:val="variable"/>
    <w:sig w:usb0="80002001" w:usb1="80000040" w:usb2="00000008" w:usb3="00000000" w:csb0="0000004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DIN NEXT™ ARABIC MEDIUM">
    <w:panose1 w:val="020B0603020203050203"/>
    <w:charset w:val="00"/>
    <w:family w:val="swiss"/>
    <w:pitch w:val="variable"/>
    <w:sig w:usb0="800020AF" w:usb1="C000A04A" w:usb2="00000008" w:usb3="00000000" w:csb0="00000041" w:csb1="00000000"/>
  </w:font>
  <w:font w:name="DIN NEXT™ ARABIC REGULAR">
    <w:altName w:val="Arial"/>
    <w:panose1 w:val="020B0503020203050203"/>
    <w:charset w:val="00"/>
    <w:family w:val="swiss"/>
    <w:pitch w:val="variable"/>
    <w:sig w:usb0="800020AF" w:usb1="C000A04A" w:usb2="00000008" w:usb3="00000000" w:csb0="0000004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0649C"/>
    <w:rsid w:val="000149C6"/>
    <w:rsid w:val="00021A83"/>
    <w:rsid w:val="0002719D"/>
    <w:rsid w:val="0002778B"/>
    <w:rsid w:val="0006587C"/>
    <w:rsid w:val="000A06A5"/>
    <w:rsid w:val="000A253D"/>
    <w:rsid w:val="000A610B"/>
    <w:rsid w:val="000C3425"/>
    <w:rsid w:val="000C3B56"/>
    <w:rsid w:val="000D504E"/>
    <w:rsid w:val="00163F0F"/>
    <w:rsid w:val="00166F85"/>
    <w:rsid w:val="00254B10"/>
    <w:rsid w:val="00317179"/>
    <w:rsid w:val="00332E10"/>
    <w:rsid w:val="00354157"/>
    <w:rsid w:val="00363EFE"/>
    <w:rsid w:val="0046155D"/>
    <w:rsid w:val="00477D9D"/>
    <w:rsid w:val="00490EB4"/>
    <w:rsid w:val="004A09B4"/>
    <w:rsid w:val="00560FE1"/>
    <w:rsid w:val="00563D16"/>
    <w:rsid w:val="005A014C"/>
    <w:rsid w:val="006159EE"/>
    <w:rsid w:val="006F6A70"/>
    <w:rsid w:val="008146EE"/>
    <w:rsid w:val="00852E8F"/>
    <w:rsid w:val="008530BE"/>
    <w:rsid w:val="0090649C"/>
    <w:rsid w:val="009B2089"/>
    <w:rsid w:val="009C77BD"/>
    <w:rsid w:val="009E5868"/>
    <w:rsid w:val="00A04937"/>
    <w:rsid w:val="00AB0A4A"/>
    <w:rsid w:val="00AC18B1"/>
    <w:rsid w:val="00AE6116"/>
    <w:rsid w:val="00B610F6"/>
    <w:rsid w:val="00C325C0"/>
    <w:rsid w:val="00CA13A6"/>
    <w:rsid w:val="00CB6887"/>
    <w:rsid w:val="00D104C7"/>
    <w:rsid w:val="00D106BF"/>
    <w:rsid w:val="00D1548B"/>
    <w:rsid w:val="00D511FE"/>
    <w:rsid w:val="00D63D4E"/>
    <w:rsid w:val="00DD76DC"/>
    <w:rsid w:val="00DF27AB"/>
    <w:rsid w:val="00E52B43"/>
    <w:rsid w:val="00EB5A55"/>
    <w:rsid w:val="00ED763F"/>
    <w:rsid w:val="00EF76E4"/>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54B10"/>
    <w:rPr>
      <w:color w:val="808080"/>
    </w:rPr>
  </w:style>
  <w:style w:type="paragraph" w:customStyle="1" w:styleId="60EE97C630464BFABA4ADDCAC2DE7E891">
    <w:name w:val="60EE97C630464BFABA4ADDCAC2DE7E891"/>
    <w:rsid w:val="00477D9D"/>
    <w:rPr>
      <w:rFonts w:eastAsiaTheme="minorHAnsi"/>
      <w:kern w:val="0"/>
      <w14:ligatures w14:val="none"/>
    </w:rPr>
  </w:style>
  <w:style w:type="paragraph" w:customStyle="1" w:styleId="51FBEF3A1EA54B26A8CE5ED8101A21531">
    <w:name w:val="51FBEF3A1EA54B26A8CE5ED8101A21531"/>
    <w:rsid w:val="00477D9D"/>
    <w:rPr>
      <w:rFonts w:eastAsiaTheme="minorHAnsi"/>
      <w:kern w:val="0"/>
      <w14:ligatures w14:val="none"/>
    </w:rPr>
  </w:style>
  <w:style w:type="paragraph" w:customStyle="1" w:styleId="A317D0A621B44CFE897192423A48CE8B">
    <w:name w:val="A317D0A621B44CFE897192423A48CE8B"/>
    <w:rsid w:val="000C3B56"/>
    <w:pPr>
      <w:spacing w:line="278" w:lineRule="auto"/>
    </w:pPr>
    <w:rPr>
      <w:sz w:val="24"/>
      <w:szCs w:val="24"/>
      <w:lang w:val="en-GB" w:eastAsia="en-GB"/>
    </w:rPr>
  </w:style>
  <w:style w:type="paragraph" w:customStyle="1" w:styleId="7A81A2B3B71345D290FD965D6DE94B5A">
    <w:name w:val="7A81A2B3B71345D290FD965D6DE94B5A"/>
    <w:rsid w:val="000C3B56"/>
    <w:pPr>
      <w:spacing w:line="278" w:lineRule="auto"/>
    </w:pPr>
    <w:rPr>
      <w:sz w:val="24"/>
      <w:szCs w:val="24"/>
      <w:lang w:val="en-GB" w:eastAsia="en-GB"/>
    </w:rPr>
  </w:style>
  <w:style w:type="paragraph" w:customStyle="1" w:styleId="D598FB35595746F8B6E28DEF1F1D66CC">
    <w:name w:val="D598FB35595746F8B6E28DEF1F1D66CC"/>
    <w:rsid w:val="00254B10"/>
    <w:pPr>
      <w:spacing w:line="278" w:lineRule="auto"/>
    </w:pPr>
    <w:rPr>
      <w:sz w:val="24"/>
      <w:szCs w:val="24"/>
    </w:rPr>
  </w:style>
  <w:style w:type="paragraph" w:customStyle="1" w:styleId="A095E307C848444CA2D921A4E43FD5D2">
    <w:name w:val="A095E307C848444CA2D921A4E43FD5D2"/>
    <w:rsid w:val="00254B10"/>
    <w:pPr>
      <w:spacing w:line="278" w:lineRule="auto"/>
    </w:pPr>
    <w:rPr>
      <w:sz w:val="24"/>
      <w:szCs w:val="24"/>
    </w:rPr>
  </w:style>
  <w:style w:type="paragraph" w:customStyle="1" w:styleId="3CF0F97360D04EAFB8E10DF111139A3B">
    <w:name w:val="3CF0F97360D04EAFB8E10DF111139A3B"/>
    <w:rsid w:val="00254B10"/>
    <w:pPr>
      <w:spacing w:line="278" w:lineRule="auto"/>
    </w:pPr>
    <w:rPr>
      <w:sz w:val="24"/>
      <w:szCs w:val="24"/>
    </w:rPr>
  </w:style>
  <w:style w:type="paragraph" w:customStyle="1" w:styleId="5FAA56C93C0749D79AD38B503DBBA852">
    <w:name w:val="5FAA56C93C0749D79AD38B503DBBA852"/>
    <w:rsid w:val="00254B10"/>
    <w:pPr>
      <w:spacing w:line="278" w:lineRule="auto"/>
    </w:pPr>
    <w:rPr>
      <w:sz w:val="24"/>
      <w:szCs w:val="24"/>
    </w:rPr>
  </w:style>
  <w:style w:type="paragraph" w:customStyle="1" w:styleId="4A98D017E6114D7DA989DD20D4C388F6">
    <w:name w:val="4A98D017E6114D7DA989DD20D4C388F6"/>
    <w:rsid w:val="00254B10"/>
    <w:pPr>
      <w:spacing w:line="278" w:lineRule="auto"/>
    </w:pPr>
    <w:rPr>
      <w:sz w:val="24"/>
      <w:szCs w:val="24"/>
    </w:rPr>
  </w:style>
  <w:style w:type="paragraph" w:customStyle="1" w:styleId="B265A5A3C47E4AE796B527292D92AC49">
    <w:name w:val="B265A5A3C47E4AE796B527292D92AC49"/>
    <w:rsid w:val="00254B10"/>
    <w:pPr>
      <w:spacing w:line="278" w:lineRule="auto"/>
    </w:pPr>
    <w:rPr>
      <w:sz w:val="24"/>
      <w:szCs w:val="24"/>
    </w:rPr>
  </w:style>
  <w:style w:type="paragraph" w:customStyle="1" w:styleId="FB952ABD775C4AF8A5A95D76A857E7E4">
    <w:name w:val="FB952ABD775C4AF8A5A95D76A857E7E4"/>
    <w:rsid w:val="00254B10"/>
    <w:pPr>
      <w:spacing w:line="278" w:lineRule="auto"/>
    </w:pPr>
    <w:rPr>
      <w:sz w:val="24"/>
      <w:szCs w:val="24"/>
    </w:rPr>
  </w:style>
  <w:style w:type="paragraph" w:customStyle="1" w:styleId="026A00137D7D472681B887657C56E3BF">
    <w:name w:val="026A00137D7D472681B887657C56E3BF"/>
    <w:rsid w:val="00254B10"/>
    <w:pPr>
      <w:spacing w:line="278" w:lineRule="auto"/>
    </w:pPr>
    <w:rPr>
      <w:sz w:val="24"/>
      <w:szCs w:val="24"/>
    </w:rPr>
  </w:style>
  <w:style w:type="paragraph" w:customStyle="1" w:styleId="92C36462C59041D5A8FF51CBDBB1FBFA">
    <w:name w:val="92C36462C59041D5A8FF51CBDBB1FBFA"/>
    <w:rsid w:val="00254B10"/>
    <w:pPr>
      <w:spacing w:line="278" w:lineRule="auto"/>
    </w:pPr>
    <w:rPr>
      <w:sz w:val="24"/>
      <w:szCs w:val="24"/>
    </w:rPr>
  </w:style>
  <w:style w:type="paragraph" w:customStyle="1" w:styleId="AD855BABB0854C6981412ADA8CC9AAE4">
    <w:name w:val="AD855BABB0854C6981412ADA8CC9AAE4"/>
    <w:rsid w:val="00254B10"/>
    <w:pPr>
      <w:spacing w:line="278" w:lineRule="auto"/>
    </w:pPr>
    <w:rPr>
      <w:sz w:val="24"/>
      <w:szCs w:val="24"/>
    </w:rPr>
  </w:style>
  <w:style w:type="paragraph" w:customStyle="1" w:styleId="E662BAEDEE5248CABB043FF96515CEF1">
    <w:name w:val="E662BAEDEE5248CABB043FF96515CEF1"/>
    <w:rsid w:val="00254B10"/>
    <w:pPr>
      <w:spacing w:line="278" w:lineRule="auto"/>
    </w:pPr>
    <w:rPr>
      <w:sz w:val="24"/>
      <w:szCs w:val="24"/>
    </w:rPr>
  </w:style>
  <w:style w:type="paragraph" w:customStyle="1" w:styleId="0EFA05E2E04B494B8D3E6D6765C59349">
    <w:name w:val="0EFA05E2E04B494B8D3E6D6765C59349"/>
    <w:rsid w:val="00254B10"/>
    <w:pPr>
      <w:spacing w:line="278" w:lineRule="auto"/>
    </w:pPr>
    <w:rPr>
      <w:sz w:val="24"/>
      <w:szCs w:val="24"/>
    </w:rPr>
  </w:style>
  <w:style w:type="paragraph" w:customStyle="1" w:styleId="86CF351189BD4577AFCBF52B782CB5FE">
    <w:name w:val="86CF351189BD4577AFCBF52B782CB5FE"/>
    <w:rsid w:val="00254B10"/>
    <w:pPr>
      <w:spacing w:line="278" w:lineRule="auto"/>
    </w:pPr>
    <w:rPr>
      <w:sz w:val="24"/>
      <w:szCs w:val="24"/>
    </w:rPr>
  </w:style>
  <w:style w:type="paragraph" w:customStyle="1" w:styleId="2DA21E7022594D719FDF9D0C8F927E8D">
    <w:name w:val="2DA21E7022594D719FDF9D0C8F927E8D"/>
    <w:rsid w:val="00254B10"/>
    <w:pPr>
      <w:spacing w:line="278" w:lineRule="auto"/>
    </w:pPr>
    <w:rPr>
      <w:sz w:val="24"/>
      <w:szCs w:val="24"/>
    </w:rPr>
  </w:style>
  <w:style w:type="paragraph" w:customStyle="1" w:styleId="9804D50A890343FEB4FFFC2F9FF1C310">
    <w:name w:val="9804D50A890343FEB4FFFC2F9FF1C310"/>
    <w:rsid w:val="00254B10"/>
    <w:pPr>
      <w:spacing w:line="278" w:lineRule="auto"/>
    </w:pPr>
    <w:rPr>
      <w:sz w:val="24"/>
      <w:szCs w:val="24"/>
    </w:rPr>
  </w:style>
  <w:style w:type="paragraph" w:customStyle="1" w:styleId="703504D2124E4F3EAEB0EF0D865559DE">
    <w:name w:val="703504D2124E4F3EAEB0EF0D865559DE"/>
    <w:rsid w:val="00254B10"/>
    <w:pPr>
      <w:spacing w:line="278" w:lineRule="auto"/>
    </w:pPr>
    <w:rPr>
      <w:sz w:val="24"/>
      <w:szCs w:val="24"/>
    </w:rPr>
  </w:style>
  <w:style w:type="paragraph" w:customStyle="1" w:styleId="E7DD8D7404F04B4982C95ABD1BA06928">
    <w:name w:val="E7DD8D7404F04B4982C95ABD1BA06928"/>
    <w:rsid w:val="00254B10"/>
    <w:pPr>
      <w:spacing w:line="278" w:lineRule="auto"/>
    </w:pPr>
    <w:rPr>
      <w:sz w:val="24"/>
      <w:szCs w:val="24"/>
    </w:rPr>
  </w:style>
  <w:style w:type="paragraph" w:customStyle="1" w:styleId="83CAA1081D614CE3910B6E5C5FD211CC">
    <w:name w:val="83CAA1081D614CE3910B6E5C5FD211CC"/>
    <w:rsid w:val="00254B10"/>
    <w:pPr>
      <w:spacing w:line="278" w:lineRule="auto"/>
    </w:pPr>
    <w:rPr>
      <w:sz w:val="24"/>
      <w:szCs w:val="24"/>
    </w:rPr>
  </w:style>
  <w:style w:type="paragraph" w:customStyle="1" w:styleId="1FEE5F1AD35544BA8AEB6FC0127197B6">
    <w:name w:val="1FEE5F1AD35544BA8AEB6FC0127197B6"/>
    <w:rsid w:val="00254B10"/>
    <w:pPr>
      <w:spacing w:line="278" w:lineRule="auto"/>
    </w:pPr>
    <w:rPr>
      <w:sz w:val="24"/>
      <w:szCs w:val="24"/>
    </w:rPr>
  </w:style>
  <w:style w:type="paragraph" w:customStyle="1" w:styleId="539C22B5472B470193EEE80C10CCE218">
    <w:name w:val="539C22B5472B470193EEE80C10CCE218"/>
    <w:rsid w:val="00254B10"/>
    <w:pPr>
      <w:spacing w:line="278" w:lineRule="auto"/>
    </w:pPr>
    <w:rPr>
      <w:sz w:val="24"/>
      <w:szCs w:val="24"/>
    </w:rPr>
  </w:style>
  <w:style w:type="paragraph" w:customStyle="1" w:styleId="9FC2C2C25935408091D0048CED065C5A">
    <w:name w:val="9FC2C2C25935408091D0048CED065C5A"/>
    <w:rsid w:val="00254B10"/>
    <w:pPr>
      <w:spacing w:line="278" w:lineRule="auto"/>
    </w:pPr>
    <w:rPr>
      <w:sz w:val="24"/>
      <w:szCs w:val="24"/>
    </w:rPr>
  </w:style>
  <w:style w:type="paragraph" w:customStyle="1" w:styleId="08092513F85243C29551DF22C720A7C9">
    <w:name w:val="08092513F85243C29551DF22C720A7C9"/>
    <w:rsid w:val="00254B10"/>
    <w:pPr>
      <w:spacing w:line="278" w:lineRule="auto"/>
    </w:pPr>
    <w:rPr>
      <w:sz w:val="24"/>
      <w:szCs w:val="24"/>
    </w:rPr>
  </w:style>
  <w:style w:type="paragraph" w:customStyle="1" w:styleId="60EE97C630464BFABA4ADDCAC2DE7E89">
    <w:name w:val="60EE97C630464BFABA4ADDCAC2DE7E89"/>
    <w:rsid w:val="00254B10"/>
    <w:rPr>
      <w:rFonts w:eastAsiaTheme="minorHAnsi"/>
      <w:kern w:val="0"/>
      <w14:ligatures w14:val="none"/>
    </w:rPr>
  </w:style>
  <w:style w:type="paragraph" w:customStyle="1" w:styleId="51FBEF3A1EA54B26A8CE5ED8101A2153">
    <w:name w:val="51FBEF3A1EA54B26A8CE5ED8101A2153"/>
    <w:rsid w:val="00254B10"/>
    <w:rPr>
      <w:rFonts w:eastAsiaTheme="minorHAnsi"/>
      <w:kern w:val="0"/>
      <w14:ligatures w14:val="none"/>
    </w:rPr>
  </w:style>
  <w:style w:type="paragraph" w:customStyle="1" w:styleId="A317D0A621B44CFE897192423A48CE8B1">
    <w:name w:val="A317D0A621B44CFE897192423A48CE8B1"/>
    <w:rsid w:val="00254B10"/>
    <w:rPr>
      <w:rFonts w:eastAsiaTheme="minorHAnsi"/>
      <w:kern w:val="0"/>
      <w14:ligatures w14:val="none"/>
    </w:rPr>
  </w:style>
  <w:style w:type="paragraph" w:customStyle="1" w:styleId="7A81A2B3B71345D290FD965D6DE94B5A1">
    <w:name w:val="7A81A2B3B71345D290FD965D6DE94B5A1"/>
    <w:rsid w:val="00254B10"/>
    <w:rPr>
      <w:rFonts w:eastAsiaTheme="minorHAnsi"/>
      <w:kern w:val="0"/>
      <w14:ligatures w14:val="none"/>
    </w:rPr>
  </w:style>
  <w:style w:type="paragraph" w:customStyle="1" w:styleId="7FBB87D31C6A4C2F883BFBA070A1C44D">
    <w:name w:val="7FBB87D31C6A4C2F883BFBA070A1C44D"/>
    <w:rsid w:val="00254B10"/>
    <w:rPr>
      <w:rFonts w:eastAsiaTheme="minorHAnsi"/>
      <w:kern w:val="0"/>
      <w14:ligatures w14:val="none"/>
    </w:rPr>
  </w:style>
  <w:style w:type="paragraph" w:customStyle="1" w:styleId="D598FB35595746F8B6E28DEF1F1D66CC1">
    <w:name w:val="D598FB35595746F8B6E28DEF1F1D66CC1"/>
    <w:rsid w:val="00254B10"/>
    <w:rPr>
      <w:rFonts w:eastAsiaTheme="minorHAnsi"/>
      <w:kern w:val="0"/>
      <w14:ligatures w14:val="none"/>
    </w:rPr>
  </w:style>
  <w:style w:type="paragraph" w:customStyle="1" w:styleId="A095E307C848444CA2D921A4E43FD5D21">
    <w:name w:val="A095E307C848444CA2D921A4E43FD5D21"/>
    <w:rsid w:val="00254B10"/>
    <w:rPr>
      <w:rFonts w:eastAsiaTheme="minorHAnsi"/>
      <w:kern w:val="0"/>
      <w14:ligatures w14:val="none"/>
    </w:rPr>
  </w:style>
  <w:style w:type="paragraph" w:customStyle="1" w:styleId="3CF0F97360D04EAFB8E10DF111139A3B1">
    <w:name w:val="3CF0F97360D04EAFB8E10DF111139A3B1"/>
    <w:rsid w:val="00254B10"/>
    <w:rPr>
      <w:rFonts w:eastAsiaTheme="minorHAnsi"/>
      <w:kern w:val="0"/>
      <w14:ligatures w14:val="none"/>
    </w:rPr>
  </w:style>
  <w:style w:type="paragraph" w:customStyle="1" w:styleId="5FAA56C93C0749D79AD38B503DBBA8521">
    <w:name w:val="5FAA56C93C0749D79AD38B503DBBA8521"/>
    <w:rsid w:val="00254B10"/>
    <w:rPr>
      <w:rFonts w:eastAsiaTheme="minorHAnsi"/>
      <w:kern w:val="0"/>
      <w14:ligatures w14:val="none"/>
    </w:rPr>
  </w:style>
  <w:style w:type="paragraph" w:customStyle="1" w:styleId="4A98D017E6114D7DA989DD20D4C388F61">
    <w:name w:val="4A98D017E6114D7DA989DD20D4C388F61"/>
    <w:rsid w:val="00254B10"/>
    <w:rPr>
      <w:rFonts w:eastAsiaTheme="minorHAnsi"/>
      <w:kern w:val="0"/>
      <w14:ligatures w14:val="none"/>
    </w:rPr>
  </w:style>
  <w:style w:type="paragraph" w:customStyle="1" w:styleId="B265A5A3C47E4AE796B527292D92AC491">
    <w:name w:val="B265A5A3C47E4AE796B527292D92AC491"/>
    <w:rsid w:val="00254B10"/>
    <w:rPr>
      <w:rFonts w:eastAsiaTheme="minorHAnsi"/>
      <w:kern w:val="0"/>
      <w14:ligatures w14:val="none"/>
    </w:rPr>
  </w:style>
  <w:style w:type="paragraph" w:customStyle="1" w:styleId="FB952ABD775C4AF8A5A95D76A857E7E41">
    <w:name w:val="FB952ABD775C4AF8A5A95D76A857E7E41"/>
    <w:rsid w:val="00254B10"/>
    <w:rPr>
      <w:rFonts w:eastAsiaTheme="minorHAnsi"/>
      <w:kern w:val="0"/>
      <w14:ligatures w14:val="none"/>
    </w:rPr>
  </w:style>
  <w:style w:type="paragraph" w:customStyle="1" w:styleId="026A00137D7D472681B887657C56E3BF1">
    <w:name w:val="026A00137D7D472681B887657C56E3BF1"/>
    <w:rsid w:val="00254B10"/>
    <w:rPr>
      <w:rFonts w:eastAsiaTheme="minorHAnsi"/>
      <w:kern w:val="0"/>
      <w14:ligatures w14:val="none"/>
    </w:rPr>
  </w:style>
  <w:style w:type="paragraph" w:customStyle="1" w:styleId="92C36462C59041D5A8FF51CBDBB1FBFA1">
    <w:name w:val="92C36462C59041D5A8FF51CBDBB1FBFA1"/>
    <w:rsid w:val="00254B10"/>
    <w:rPr>
      <w:rFonts w:eastAsiaTheme="minorHAnsi"/>
      <w:kern w:val="0"/>
      <w14:ligatures w14:val="none"/>
    </w:rPr>
  </w:style>
  <w:style w:type="paragraph" w:customStyle="1" w:styleId="AD855BABB0854C6981412ADA8CC9AAE41">
    <w:name w:val="AD855BABB0854C6981412ADA8CC9AAE41"/>
    <w:rsid w:val="00254B10"/>
    <w:rPr>
      <w:rFonts w:eastAsiaTheme="minorHAnsi"/>
      <w:kern w:val="0"/>
      <w14:ligatures w14:val="none"/>
    </w:rPr>
  </w:style>
  <w:style w:type="paragraph" w:customStyle="1" w:styleId="E662BAEDEE5248CABB043FF96515CEF11">
    <w:name w:val="E662BAEDEE5248CABB043FF96515CEF11"/>
    <w:rsid w:val="00254B10"/>
    <w:rPr>
      <w:rFonts w:eastAsiaTheme="minorHAnsi"/>
      <w:kern w:val="0"/>
      <w14:ligatures w14:val="none"/>
    </w:rPr>
  </w:style>
  <w:style w:type="paragraph" w:customStyle="1" w:styleId="0EFA05E2E04B494B8D3E6D6765C593491">
    <w:name w:val="0EFA05E2E04B494B8D3E6D6765C593491"/>
    <w:rsid w:val="00254B10"/>
    <w:rPr>
      <w:rFonts w:eastAsiaTheme="minorHAnsi"/>
      <w:kern w:val="0"/>
      <w14:ligatures w14:val="none"/>
    </w:rPr>
  </w:style>
  <w:style w:type="paragraph" w:customStyle="1" w:styleId="86CF351189BD4577AFCBF52B782CB5FE1">
    <w:name w:val="86CF351189BD4577AFCBF52B782CB5FE1"/>
    <w:rsid w:val="00254B10"/>
    <w:rPr>
      <w:rFonts w:eastAsiaTheme="minorHAnsi"/>
      <w:kern w:val="0"/>
      <w14:ligatures w14:val="none"/>
    </w:rPr>
  </w:style>
  <w:style w:type="paragraph" w:customStyle="1" w:styleId="2DA21E7022594D719FDF9D0C8F927E8D1">
    <w:name w:val="2DA21E7022594D719FDF9D0C8F927E8D1"/>
    <w:rsid w:val="00254B10"/>
    <w:rPr>
      <w:rFonts w:eastAsiaTheme="minorHAnsi"/>
      <w:kern w:val="0"/>
      <w14:ligatures w14:val="none"/>
    </w:rPr>
  </w:style>
  <w:style w:type="paragraph" w:customStyle="1" w:styleId="9804D50A890343FEB4FFFC2F9FF1C3101">
    <w:name w:val="9804D50A890343FEB4FFFC2F9FF1C3101"/>
    <w:rsid w:val="00254B10"/>
    <w:rPr>
      <w:rFonts w:eastAsiaTheme="minorHAnsi"/>
      <w:kern w:val="0"/>
      <w14:ligatures w14:val="none"/>
    </w:rPr>
  </w:style>
  <w:style w:type="paragraph" w:customStyle="1" w:styleId="703504D2124E4F3EAEB0EF0D865559DE1">
    <w:name w:val="703504D2124E4F3EAEB0EF0D865559DE1"/>
    <w:rsid w:val="00254B10"/>
    <w:rPr>
      <w:rFonts w:eastAsiaTheme="minorHAnsi"/>
      <w:kern w:val="0"/>
      <w14:ligatures w14:val="none"/>
    </w:rPr>
  </w:style>
  <w:style w:type="paragraph" w:customStyle="1" w:styleId="E7DD8D7404F04B4982C95ABD1BA069281">
    <w:name w:val="E7DD8D7404F04B4982C95ABD1BA069281"/>
    <w:rsid w:val="00254B10"/>
    <w:rPr>
      <w:rFonts w:eastAsiaTheme="minorHAnsi"/>
      <w:kern w:val="0"/>
      <w14:ligatures w14:val="none"/>
    </w:rPr>
  </w:style>
  <w:style w:type="paragraph" w:customStyle="1" w:styleId="83CAA1081D614CE3910B6E5C5FD211CC1">
    <w:name w:val="83CAA1081D614CE3910B6E5C5FD211CC1"/>
    <w:rsid w:val="00254B10"/>
    <w:rPr>
      <w:rFonts w:eastAsiaTheme="minorHAnsi"/>
      <w:kern w:val="0"/>
      <w14:ligatures w14:val="none"/>
    </w:rPr>
  </w:style>
  <w:style w:type="paragraph" w:customStyle="1" w:styleId="1FEE5F1AD35544BA8AEB6FC0127197B61">
    <w:name w:val="1FEE5F1AD35544BA8AEB6FC0127197B61"/>
    <w:rsid w:val="00254B10"/>
    <w:rPr>
      <w:rFonts w:eastAsiaTheme="minorHAnsi"/>
      <w:kern w:val="0"/>
      <w14:ligatures w14:val="none"/>
    </w:rPr>
  </w:style>
  <w:style w:type="paragraph" w:customStyle="1" w:styleId="539C22B5472B470193EEE80C10CCE2181">
    <w:name w:val="539C22B5472B470193EEE80C10CCE2181"/>
    <w:rsid w:val="00254B10"/>
    <w:rPr>
      <w:rFonts w:eastAsiaTheme="minorHAnsi"/>
      <w:kern w:val="0"/>
      <w14:ligatures w14:val="none"/>
    </w:rPr>
  </w:style>
  <w:style w:type="paragraph" w:customStyle="1" w:styleId="9FC2C2C25935408091D0048CED065C5A1">
    <w:name w:val="9FC2C2C25935408091D0048CED065C5A1"/>
    <w:rsid w:val="00254B10"/>
    <w:rPr>
      <w:rFonts w:eastAsiaTheme="minorHAnsi"/>
      <w:kern w:val="0"/>
      <w14:ligatures w14:val="none"/>
    </w:rPr>
  </w:style>
  <w:style w:type="paragraph" w:customStyle="1" w:styleId="08092513F85243C29551DF22C720A7C91">
    <w:name w:val="08092513F85243C29551DF22C720A7C91"/>
    <w:rsid w:val="00254B10"/>
    <w:rPr>
      <w:rFonts w:eastAsiaTheme="minorHAnsi"/>
      <w:kern w:val="0"/>
      <w14:ligatures w14:val="none"/>
    </w:rPr>
  </w:style>
  <w:style w:type="paragraph" w:customStyle="1" w:styleId="DC6A18FA8BCF4B4C960066E3DF5999E9">
    <w:name w:val="DC6A18FA8BCF4B4C960066E3DF5999E9"/>
    <w:rsid w:val="00254B10"/>
    <w:pPr>
      <w:spacing w:line="278" w:lineRule="auto"/>
    </w:pPr>
    <w:rPr>
      <w:sz w:val="24"/>
      <w:szCs w:val="24"/>
    </w:rPr>
  </w:style>
  <w:style w:type="paragraph" w:customStyle="1" w:styleId="8497E8926BF343AD91F633D15C406526">
    <w:name w:val="8497E8926BF343AD91F633D15C406526"/>
    <w:rsid w:val="00254B10"/>
    <w:pPr>
      <w:spacing w:line="278" w:lineRule="auto"/>
    </w:pPr>
    <w:rPr>
      <w:sz w:val="24"/>
      <w:szCs w:val="24"/>
    </w:rPr>
  </w:style>
  <w:style w:type="paragraph" w:customStyle="1" w:styleId="6D478F72EA1C470CB829E1BAB0E056CB">
    <w:name w:val="6D478F72EA1C470CB829E1BAB0E056CB"/>
    <w:rsid w:val="00254B10"/>
    <w:pPr>
      <w:spacing w:line="278" w:lineRule="auto"/>
    </w:pPr>
    <w:rPr>
      <w:sz w:val="24"/>
      <w:szCs w:val="24"/>
    </w:rPr>
  </w:style>
  <w:style w:type="paragraph" w:customStyle="1" w:styleId="444F166A9C194034BA523F5BED9099EF">
    <w:name w:val="444F166A9C194034BA523F5BED9099EF"/>
    <w:rsid w:val="00254B10"/>
    <w:pPr>
      <w:spacing w:line="278" w:lineRule="auto"/>
    </w:pPr>
    <w:rPr>
      <w:sz w:val="24"/>
      <w:szCs w:val="24"/>
    </w:rPr>
  </w:style>
  <w:style w:type="paragraph" w:customStyle="1" w:styleId="5CED558788E247B19B23CEBEA0C5E815">
    <w:name w:val="5CED558788E247B19B23CEBEA0C5E815"/>
    <w:rsid w:val="00254B10"/>
    <w:pPr>
      <w:spacing w:line="278" w:lineRule="auto"/>
    </w:pPr>
    <w:rPr>
      <w:sz w:val="24"/>
      <w:szCs w:val="24"/>
    </w:rPr>
  </w:style>
  <w:style w:type="paragraph" w:customStyle="1" w:styleId="73F1D4CA61BB4EFAAF21FF8761BA735B">
    <w:name w:val="73F1D4CA61BB4EFAAF21FF8761BA735B"/>
    <w:rsid w:val="00254B10"/>
    <w:pPr>
      <w:spacing w:line="278" w:lineRule="auto"/>
    </w:pPr>
    <w:rPr>
      <w:sz w:val="24"/>
      <w:szCs w:val="24"/>
    </w:rPr>
  </w:style>
  <w:style w:type="paragraph" w:customStyle="1" w:styleId="0F07499D290445D1A5542F0468D613AD">
    <w:name w:val="0F07499D290445D1A5542F0468D613AD"/>
    <w:rsid w:val="00254B10"/>
    <w:pPr>
      <w:spacing w:line="278" w:lineRule="auto"/>
    </w:pPr>
    <w:rPr>
      <w:sz w:val="24"/>
      <w:szCs w:val="24"/>
    </w:rPr>
  </w:style>
  <w:style w:type="paragraph" w:customStyle="1" w:styleId="361F0E73E6124DE4B2E92F23BE8CEB5E">
    <w:name w:val="361F0E73E6124DE4B2E92F23BE8CEB5E"/>
    <w:rsid w:val="00254B10"/>
    <w:pPr>
      <w:spacing w:line="278" w:lineRule="auto"/>
    </w:pPr>
    <w:rPr>
      <w:sz w:val="24"/>
      <w:szCs w:val="24"/>
    </w:rPr>
  </w:style>
  <w:style w:type="paragraph" w:customStyle="1" w:styleId="700581ADE4364F9A819E563EAEF37F20">
    <w:name w:val="700581ADE4364F9A819E563EAEF37F20"/>
    <w:rsid w:val="00254B10"/>
    <w:pPr>
      <w:spacing w:line="278" w:lineRule="auto"/>
    </w:pPr>
    <w:rPr>
      <w:sz w:val="24"/>
      <w:szCs w:val="24"/>
    </w:rPr>
  </w:style>
  <w:style w:type="paragraph" w:customStyle="1" w:styleId="3879DA264EFC40029B482BFACF4AE6BE">
    <w:name w:val="3879DA264EFC40029B482BFACF4AE6BE"/>
    <w:rsid w:val="00254B10"/>
    <w:pPr>
      <w:spacing w:line="278" w:lineRule="auto"/>
    </w:pPr>
    <w:rPr>
      <w:sz w:val="24"/>
      <w:szCs w:val="24"/>
    </w:rPr>
  </w:style>
  <w:style w:type="paragraph" w:customStyle="1" w:styleId="A8AB165F17DB48908B07CA0652F471CD">
    <w:name w:val="A8AB165F17DB48908B07CA0652F471CD"/>
    <w:rsid w:val="00254B10"/>
    <w:pPr>
      <w:spacing w:line="278" w:lineRule="auto"/>
    </w:pPr>
    <w:rPr>
      <w:sz w:val="24"/>
      <w:szCs w:val="24"/>
    </w:rPr>
  </w:style>
  <w:style w:type="paragraph" w:customStyle="1" w:styleId="CDDF6A5D78184BB1AFE5FD2021A980F5">
    <w:name w:val="CDDF6A5D78184BB1AFE5FD2021A980F5"/>
    <w:rsid w:val="00254B10"/>
    <w:pPr>
      <w:spacing w:line="278" w:lineRule="auto"/>
    </w:pPr>
    <w:rPr>
      <w:sz w:val="24"/>
      <w:szCs w:val="24"/>
    </w:rPr>
  </w:style>
  <w:style w:type="paragraph" w:customStyle="1" w:styleId="E4DE788F01F54A04922EE25D6B2655EF">
    <w:name w:val="E4DE788F01F54A04922EE25D6B2655EF"/>
    <w:rsid w:val="00254B10"/>
    <w:pPr>
      <w:spacing w:line="278" w:lineRule="auto"/>
    </w:pPr>
    <w:rPr>
      <w:sz w:val="24"/>
      <w:szCs w:val="24"/>
    </w:rPr>
  </w:style>
  <w:style w:type="paragraph" w:customStyle="1" w:styleId="0ABE944382944F8B931C8E3620F67514">
    <w:name w:val="0ABE944382944F8B931C8E3620F67514"/>
    <w:rsid w:val="00254B10"/>
    <w:pPr>
      <w:spacing w:line="278" w:lineRule="auto"/>
    </w:pPr>
    <w:rPr>
      <w:sz w:val="24"/>
      <w:szCs w:val="24"/>
    </w:rPr>
  </w:style>
  <w:style w:type="paragraph" w:customStyle="1" w:styleId="0BF60A6C89F04826B9A3A66033A219D1">
    <w:name w:val="0BF60A6C89F04826B9A3A66033A219D1"/>
    <w:rsid w:val="00254B10"/>
    <w:pPr>
      <w:spacing w:line="278" w:lineRule="auto"/>
    </w:pPr>
    <w:rPr>
      <w:sz w:val="24"/>
      <w:szCs w:val="24"/>
    </w:rPr>
  </w:style>
  <w:style w:type="paragraph" w:customStyle="1" w:styleId="89EF52C9B71C40539E1713CC17008FDB">
    <w:name w:val="89EF52C9B71C40539E1713CC17008FDB"/>
    <w:rsid w:val="00254B10"/>
    <w:pPr>
      <w:spacing w:line="278" w:lineRule="auto"/>
    </w:pPr>
    <w:rPr>
      <w:sz w:val="24"/>
      <w:szCs w:val="24"/>
    </w:rPr>
  </w:style>
  <w:style w:type="paragraph" w:customStyle="1" w:styleId="1FD79B8881DB41A6BDB471E104D1A73F">
    <w:name w:val="1FD79B8881DB41A6BDB471E104D1A73F"/>
    <w:rsid w:val="00254B10"/>
    <w:pPr>
      <w:spacing w:line="278" w:lineRule="auto"/>
    </w:pPr>
    <w:rPr>
      <w:sz w:val="24"/>
      <w:szCs w:val="24"/>
    </w:rPr>
  </w:style>
  <w:style w:type="paragraph" w:customStyle="1" w:styleId="35AFD33956A54360A83750CA1AA240AE">
    <w:name w:val="35AFD33956A54360A83750CA1AA240AE"/>
    <w:rsid w:val="00254B10"/>
    <w:pPr>
      <w:spacing w:line="278" w:lineRule="auto"/>
    </w:pPr>
    <w:rPr>
      <w:sz w:val="24"/>
      <w:szCs w:val="24"/>
    </w:rPr>
  </w:style>
  <w:style w:type="paragraph" w:customStyle="1" w:styleId="220E2A306E0E46AB9725D7D5C4357F98">
    <w:name w:val="220E2A306E0E46AB9725D7D5C4357F98"/>
    <w:rsid w:val="00254B10"/>
    <w:pPr>
      <w:spacing w:line="278" w:lineRule="auto"/>
    </w:pPr>
    <w:rPr>
      <w:sz w:val="24"/>
      <w:szCs w:val="24"/>
    </w:rPr>
  </w:style>
  <w:style w:type="paragraph" w:customStyle="1" w:styleId="C94FA4152B9049379BCD8C198997FE80">
    <w:name w:val="C94FA4152B9049379BCD8C198997FE80"/>
    <w:rsid w:val="00254B10"/>
    <w:pPr>
      <w:spacing w:line="278" w:lineRule="auto"/>
    </w:pPr>
    <w:rPr>
      <w:sz w:val="24"/>
      <w:szCs w:val="24"/>
    </w:rPr>
  </w:style>
  <w:style w:type="paragraph" w:customStyle="1" w:styleId="AD0B50FE9B704534BA23C9FE59B63EBA">
    <w:name w:val="AD0B50FE9B704534BA23C9FE59B63EBA"/>
    <w:rsid w:val="00254B10"/>
    <w:pPr>
      <w:spacing w:line="278" w:lineRule="auto"/>
    </w:pPr>
    <w:rPr>
      <w:sz w:val="24"/>
      <w:szCs w:val="24"/>
    </w:rPr>
  </w:style>
  <w:style w:type="paragraph" w:customStyle="1" w:styleId="D099251C11804639A2E88228099C3663">
    <w:name w:val="D099251C11804639A2E88228099C3663"/>
    <w:rsid w:val="00254B10"/>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ETEC-1">
  <a:themeElements>
    <a:clrScheme name="ETEC-1">
      <a:dk1>
        <a:sysClr val="windowText" lastClr="000000"/>
      </a:dk1>
      <a:lt1>
        <a:sysClr val="window" lastClr="FFFFFF"/>
      </a:lt1>
      <a:dk2>
        <a:srgbClr val="44546A"/>
      </a:dk2>
      <a:lt2>
        <a:srgbClr val="E7E6E6"/>
      </a:lt2>
      <a:accent1>
        <a:srgbClr val="4D3D8F"/>
      </a:accent1>
      <a:accent2>
        <a:srgbClr val="52B5C2"/>
      </a:accent2>
      <a:accent3>
        <a:srgbClr val="999EFF"/>
      </a:accent3>
      <a:accent4>
        <a:srgbClr val="F49F51"/>
      </a:accent4>
      <a:accent5>
        <a:srgbClr val="FF7186"/>
      </a:accent5>
      <a:accent6>
        <a:srgbClr val="45AD52"/>
      </a:accent6>
      <a:hlink>
        <a:srgbClr val="4269BB"/>
      </a:hlink>
      <a:folHlink>
        <a:srgbClr val="3DA1D9"/>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B82352689678045A800F78F2469C50F" ma:contentTypeVersion="15" ma:contentTypeDescription="Create a new document." ma:contentTypeScope="" ma:versionID="e9a42e41889f3562db74870589823a3f">
  <xsd:schema xmlns:xsd="http://www.w3.org/2001/XMLSchema" xmlns:xs="http://www.w3.org/2001/XMLSchema" xmlns:p="http://schemas.microsoft.com/office/2006/metadata/properties" xmlns:ns3="be183cb1-0167-4f5c-8749-1c18ebb77985" xmlns:ns4="81819c66-1978-4856-af0c-5dad1c32fcf6" targetNamespace="http://schemas.microsoft.com/office/2006/metadata/properties" ma:root="true" ma:fieldsID="f22bff29469eb4cfa6d10d25494c1a5c" ns3:_="" ns4:_="">
    <xsd:import namespace="be183cb1-0167-4f5c-8749-1c18ebb77985"/>
    <xsd:import namespace="81819c66-1978-4856-af0c-5dad1c32fcf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4:SharedWithUsers" minOccurs="0"/>
                <xsd:element ref="ns4:SharedWithDetails" minOccurs="0"/>
                <xsd:element ref="ns4:SharingHintHash"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183cb1-0167-4f5c-8749-1c18ebb77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1819c66-1978-4856-af0c-5dad1c32fcf6"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be183cb1-0167-4f5c-8749-1c18ebb77985" xsi:nil="true"/>
  </documentManagement>
</p:properties>
</file>

<file path=customXml/item3.xml><?xml version="1.0" encoding="utf-8"?>
<mydata xmlns="NQF">
  <Institution/>
  <College/>
  <Program/>
</mydata>
</file>

<file path=customXml/item4.xml><?xml version="1.0" encoding="utf-8"?>
<mydata xmlns="http://CustomDemoXML.htm">
  <Institution/>
  <Degree/>
  <Program/>
  <Date_from/>
  <Date_to/>
  <Panel_Chair/>
  <Panel_Member1/>
  <Panel_Member2/>
  <Panel_Member3/>
  <Panel_Member4/>
  <Panel_Member5/>
</mydata>
</file>

<file path=customXml/item5.xml><?xml version="1.0" encoding="utf-8"?>
<mydata xmlns="http://CustomDemoXML.htm">
  <Institution/>
  <Degree/>
  <Program/>
  <Date_from/>
  <Date_to/>
  <Panel_Chair/>
  <Panel_Member1/>
  <Panel_Member2/>
  <Panel_Member3/>
  <Panel_Member4/>
  <Panel_Member5/>
</mydata>
</file>

<file path=customXml/item6.xml><?xml version="1.0" encoding="utf-8"?>
<mydata xmlns="http://CustomDemoXML.htm">
  <Institution/>
  <Degree/>
  <Program/>
  <Date_from/>
  <Date_to/>
</mydata>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1E313C4-68FC-4CED-BE30-6C2A517696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183cb1-0167-4f5c-8749-1c18ebb77985"/>
    <ds:schemaRef ds:uri="81819c66-1978-4856-af0c-5dad1c32fc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1989968-E8AF-458E-AFE0-AE6E08822078}">
  <ds:schemaRefs>
    <ds:schemaRef ds:uri="http://schemas.microsoft.com/office/2006/metadata/properties"/>
    <ds:schemaRef ds:uri="http://schemas.microsoft.com/office/infopath/2007/PartnerControls"/>
    <ds:schemaRef ds:uri="be183cb1-0167-4f5c-8749-1c18ebb77985"/>
  </ds:schemaRefs>
</ds:datastoreItem>
</file>

<file path=customXml/itemProps3.xml><?xml version="1.0" encoding="utf-8"?>
<ds:datastoreItem xmlns:ds="http://schemas.openxmlformats.org/officeDocument/2006/customXml" ds:itemID="{51B4B596-6569-41D7-9E9A-FB3C34353E03}">
  <ds:schemaRefs>
    <ds:schemaRef ds:uri="NQF"/>
  </ds:schemaRefs>
</ds:datastoreItem>
</file>

<file path=customXml/itemProps4.xml><?xml version="1.0" encoding="utf-8"?>
<ds:datastoreItem xmlns:ds="http://schemas.openxmlformats.org/officeDocument/2006/customXml" ds:itemID="{1E6EB7F5-A9AA-4597-AFB5-5BAA848B8702}">
  <ds:schemaRefs>
    <ds:schemaRef ds:uri="http://CustomDemoXML.htm"/>
  </ds:schemaRefs>
</ds:datastoreItem>
</file>

<file path=customXml/itemProps5.xml><?xml version="1.0" encoding="utf-8"?>
<ds:datastoreItem xmlns:ds="http://schemas.openxmlformats.org/officeDocument/2006/customXml" ds:itemID="{3E7F0AF8-46FB-46F9-BC1E-842911973270}">
  <ds:schemaRefs>
    <ds:schemaRef ds:uri="http://CustomDemoXML.htm"/>
  </ds:schemaRefs>
</ds:datastoreItem>
</file>

<file path=customXml/itemProps6.xml><?xml version="1.0" encoding="utf-8"?>
<ds:datastoreItem xmlns:ds="http://schemas.openxmlformats.org/officeDocument/2006/customXml" ds:itemID="{1F3762C8-FCD6-4296-9B6F-DD1596E56D95}">
  <ds:schemaRefs>
    <ds:schemaRef ds:uri="http://CustomDemoXML.htm"/>
  </ds:schemaRefs>
</ds:datastoreItem>
</file>

<file path=customXml/itemProps7.xml><?xml version="1.0" encoding="utf-8"?>
<ds:datastoreItem xmlns:ds="http://schemas.openxmlformats.org/officeDocument/2006/customXml" ds:itemID="{33C824B0-8EA7-4DFE-9351-4A4127D899F4}">
  <ds:schemaRefs>
    <ds:schemaRef ds:uri="http://schemas.openxmlformats.org/officeDocument/2006/bibliography"/>
  </ds:schemaRefs>
</ds:datastoreItem>
</file>

<file path=customXml/itemProps8.xml><?xml version="1.0" encoding="utf-8"?>
<ds:datastoreItem xmlns:ds="http://schemas.openxmlformats.org/officeDocument/2006/customXml" ds:itemID="{2297864F-580F-461E-804B-B60DA17476B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5</Pages>
  <Words>391</Words>
  <Characters>1946</Characters>
  <Application>Microsoft Office Word</Application>
  <DocSecurity>0</DocSecurity>
  <Lines>380</Lines>
  <Paragraphs>152</Paragraphs>
  <ScaleCrop>false</ScaleCrop>
  <Company/>
  <LinksUpToDate>false</LinksUpToDate>
  <CharactersWithSpaces>2207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Haila M. Al-Rashid</dc:creator>
  <cp:keywords/>
  <dc:description/>
  <cp:lastModifiedBy>Mohamed Ahmed  Gazer</cp:lastModifiedBy>
  <cp:revision>71</cp:revision>
  <cp:lastPrinted>2025-07-01T16:54:00Z</cp:lastPrinted>
  <dcterms:created xsi:type="dcterms:W3CDTF">2024-05-07T05:08:00Z</dcterms:created>
  <dcterms:modified xsi:type="dcterms:W3CDTF">2025-07-01T16:54:00Z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594f84f10fdf397cc2dc8bd3b4fc2ff444d1e9868bcd17621d54624313714286</vt:lpwstr>
  </property>
  <property fmtid="{D5CDD505-2E9C-101B-9397-08002B2CF9AE}" pid="3" name="ContentTypeId">
    <vt:lpwstr>0x0101005B82352689678045A800F78F2469C50F</vt:lpwstr>
  </property>
</Properties>
</file>